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90" r:id="rId3"/>
    <p:sldId id="287" r:id="rId4"/>
    <p:sldId id="260" r:id="rId5"/>
    <p:sldId id="275" r:id="rId6"/>
    <p:sldId id="276" r:id="rId7"/>
    <p:sldId id="277" r:id="rId8"/>
    <p:sldId id="262" r:id="rId9"/>
    <p:sldId id="263" r:id="rId10"/>
    <p:sldId id="264" r:id="rId11"/>
    <p:sldId id="265" r:id="rId12"/>
    <p:sldId id="266" r:id="rId13"/>
    <p:sldId id="267" r:id="rId14"/>
    <p:sldId id="268" r:id="rId15"/>
    <p:sldId id="278" r:id="rId16"/>
    <p:sldId id="279" r:id="rId17"/>
    <p:sldId id="286" r:id="rId18"/>
    <p:sldId id="307" r:id="rId19"/>
    <p:sldId id="288" r:id="rId20"/>
    <p:sldId id="289" r:id="rId21"/>
    <p:sldId id="283" r:id="rId22"/>
    <p:sldId id="303" r:id="rId23"/>
    <p:sldId id="291" r:id="rId24"/>
    <p:sldId id="292" r:id="rId25"/>
    <p:sldId id="298" r:id="rId26"/>
    <p:sldId id="293" r:id="rId27"/>
    <p:sldId id="296" r:id="rId28"/>
    <p:sldId id="294" r:id="rId29"/>
    <p:sldId id="297" r:id="rId30"/>
    <p:sldId id="295" r:id="rId31"/>
    <p:sldId id="299" r:id="rId32"/>
    <p:sldId id="300" r:id="rId33"/>
    <p:sldId id="301" r:id="rId34"/>
    <p:sldId id="304" r:id="rId35"/>
    <p:sldId id="305" r:id="rId36"/>
    <p:sldId id="306" r:id="rId37"/>
    <p:sldId id="285" r:id="rId38"/>
    <p:sldId id="284" r:id="rId39"/>
    <p:sldId id="280"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3" autoAdjust="0"/>
    <p:restoredTop sz="94660"/>
  </p:normalViewPr>
  <p:slideViewPr>
    <p:cSldViewPr snapToGrid="0">
      <p:cViewPr varScale="1">
        <p:scale>
          <a:sx n="62" d="100"/>
          <a:sy n="62" d="100"/>
        </p:scale>
        <p:origin x="744" y="52"/>
      </p:cViewPr>
      <p:guideLst/>
    </p:cSldViewPr>
  </p:slideViewPr>
  <p:notesTextViewPr>
    <p:cViewPr>
      <p:scale>
        <a:sx n="1" d="1"/>
        <a:sy n="1" d="1"/>
      </p:scale>
      <p:origin x="0" y="0"/>
    </p:cViewPr>
  </p:notesTextViewPr>
  <p:sorterViewPr>
    <p:cViewPr varScale="1">
      <p:scale>
        <a:sx n="100" d="100"/>
        <a:sy n="100" d="100"/>
      </p:scale>
      <p:origin x="0" y="-970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diagrams/_rels/data2.xml.rels><?xml version="1.0" encoding="UTF-8" standalone="yes"?>
<Relationships xmlns="http://schemas.openxmlformats.org/package/2006/relationships"><Relationship Id="rId8" Type="http://schemas.openxmlformats.org/officeDocument/2006/relationships/image" Target="../media/image12.svg"/><Relationship Id="rId13" Type="http://schemas.openxmlformats.org/officeDocument/2006/relationships/image" Target="../media/image17.pn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16.sv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svg"/><Relationship Id="rId4" Type="http://schemas.openxmlformats.org/officeDocument/2006/relationships/image" Target="../media/image8.svg"/><Relationship Id="rId9" Type="http://schemas.openxmlformats.org/officeDocument/2006/relationships/image" Target="../media/image13.png"/><Relationship Id="rId14" Type="http://schemas.openxmlformats.org/officeDocument/2006/relationships/image" Target="../media/image18.svg"/></Relationships>
</file>

<file path=ppt/diagrams/_rels/drawing2.xml.rels><?xml version="1.0" encoding="UTF-8" standalone="yes"?>
<Relationships xmlns="http://schemas.openxmlformats.org/package/2006/relationships"><Relationship Id="rId8" Type="http://schemas.openxmlformats.org/officeDocument/2006/relationships/image" Target="../media/image12.svg"/><Relationship Id="rId13" Type="http://schemas.openxmlformats.org/officeDocument/2006/relationships/image" Target="../media/image17.pn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16.sv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svg"/><Relationship Id="rId4" Type="http://schemas.openxmlformats.org/officeDocument/2006/relationships/image" Target="../media/image8.svg"/><Relationship Id="rId9" Type="http://schemas.openxmlformats.org/officeDocument/2006/relationships/image" Target="../media/image13.png"/><Relationship Id="rId14" Type="http://schemas.openxmlformats.org/officeDocument/2006/relationships/image" Target="../media/image18.sv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89D6049-7470-4910-B0F5-057FC747F346}"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7DE26F05-786B-4E32-9896-DA9B23C2AB7F}">
      <dgm:prSet/>
      <dgm:spPr/>
      <dgm:t>
        <a:bodyPr/>
        <a:lstStyle/>
        <a:p>
          <a:r>
            <a:rPr lang="en-US"/>
            <a:t>Problem Statement</a:t>
          </a:r>
        </a:p>
      </dgm:t>
    </dgm:pt>
    <dgm:pt modelId="{BC13561E-5790-4BB3-B550-6C5A31353787}" type="parTrans" cxnId="{5B78BA41-531C-4F3F-8335-ABBF467AE28A}">
      <dgm:prSet/>
      <dgm:spPr/>
      <dgm:t>
        <a:bodyPr/>
        <a:lstStyle/>
        <a:p>
          <a:endParaRPr lang="en-US"/>
        </a:p>
      </dgm:t>
    </dgm:pt>
    <dgm:pt modelId="{E242E8D7-0248-4EF7-BE7E-F3887D50040C}" type="sibTrans" cxnId="{5B78BA41-531C-4F3F-8335-ABBF467AE28A}">
      <dgm:prSet/>
      <dgm:spPr/>
      <dgm:t>
        <a:bodyPr/>
        <a:lstStyle/>
        <a:p>
          <a:endParaRPr lang="en-US"/>
        </a:p>
      </dgm:t>
    </dgm:pt>
    <dgm:pt modelId="{D2826551-2468-4B91-A1D2-3F6521D4FF01}">
      <dgm:prSet/>
      <dgm:spPr/>
      <dgm:t>
        <a:bodyPr/>
        <a:lstStyle/>
        <a:p>
          <a:r>
            <a:rPr lang="en-US" b="0" i="0" dirty="0"/>
            <a:t>The existing gap in efficient and timely medicinal plant recognition becomes especially evident in crucial domains such as healthcare, where rapid identification of plant species is pivotal for ensuring the safe and effective application of herbal remedies.</a:t>
          </a:r>
          <a:endParaRPr lang="en-US" dirty="0"/>
        </a:p>
      </dgm:t>
    </dgm:pt>
    <dgm:pt modelId="{CDB848A7-5B97-4EDD-AD2B-0A3F467CED91}" type="parTrans" cxnId="{9B5E3180-03AE-4786-B3EC-D763D1F5CE14}">
      <dgm:prSet/>
      <dgm:spPr/>
      <dgm:t>
        <a:bodyPr/>
        <a:lstStyle/>
        <a:p>
          <a:endParaRPr lang="en-US"/>
        </a:p>
      </dgm:t>
    </dgm:pt>
    <dgm:pt modelId="{C456BB4D-35EF-46F6-9B12-C2F789194985}" type="sibTrans" cxnId="{9B5E3180-03AE-4786-B3EC-D763D1F5CE14}">
      <dgm:prSet/>
      <dgm:spPr/>
      <dgm:t>
        <a:bodyPr/>
        <a:lstStyle/>
        <a:p>
          <a:endParaRPr lang="en-US"/>
        </a:p>
      </dgm:t>
    </dgm:pt>
    <dgm:pt modelId="{FA8BD465-0598-468D-AECF-1EA9A1E42368}">
      <dgm:prSet/>
      <dgm:spPr/>
      <dgm:t>
        <a:bodyPr/>
        <a:lstStyle/>
        <a:p>
          <a:r>
            <a:rPr lang="en-US" b="0" i="0" dirty="0"/>
            <a:t>The absence of a comprehensive and real-time medicinal plant recognition system poses a hindrance to the broader integration of plant-based remedies into healthcare practices and impedes the efficient monitoring of medicinal plant populations in the wild.</a:t>
          </a:r>
          <a:endParaRPr lang="en-US" dirty="0"/>
        </a:p>
      </dgm:t>
    </dgm:pt>
    <dgm:pt modelId="{4FB588CA-95A9-4F88-984B-EFA37CDEB82F}" type="parTrans" cxnId="{EF57AE29-A56F-4542-813B-13A7DEEA44FA}">
      <dgm:prSet/>
      <dgm:spPr/>
      <dgm:t>
        <a:bodyPr/>
        <a:lstStyle/>
        <a:p>
          <a:endParaRPr lang="en-US"/>
        </a:p>
      </dgm:t>
    </dgm:pt>
    <dgm:pt modelId="{E80167FE-374F-4E3C-ADC7-754E370DD59D}" type="sibTrans" cxnId="{EF57AE29-A56F-4542-813B-13A7DEEA44FA}">
      <dgm:prSet/>
      <dgm:spPr/>
      <dgm:t>
        <a:bodyPr/>
        <a:lstStyle/>
        <a:p>
          <a:endParaRPr lang="en-US"/>
        </a:p>
      </dgm:t>
    </dgm:pt>
    <dgm:pt modelId="{DFC14180-B2F8-4455-B801-5E1AAA28ACD3}">
      <dgm:prSet/>
      <dgm:spPr/>
      <dgm:t>
        <a:bodyPr/>
        <a:lstStyle/>
        <a:p>
          <a:r>
            <a:rPr lang="en-US" b="0" i="0"/>
            <a:t>By leveraging the power of advanced frameworks such as TensorFlow, YOLO, OpenCV, or PyTorch , this research project aims to address these challenges by developing a deep learning-based recognition technique tailored for real-time detection of medicinal plants.</a:t>
          </a:r>
          <a:endParaRPr lang="en-US"/>
        </a:p>
      </dgm:t>
    </dgm:pt>
    <dgm:pt modelId="{733DE967-36E0-4FBD-B68C-5F8049CDE71F}" type="parTrans" cxnId="{15691C15-3374-4F62-BACD-797383853710}">
      <dgm:prSet/>
      <dgm:spPr/>
      <dgm:t>
        <a:bodyPr/>
        <a:lstStyle/>
        <a:p>
          <a:endParaRPr lang="en-US"/>
        </a:p>
      </dgm:t>
    </dgm:pt>
    <dgm:pt modelId="{E29C83A8-4A47-4260-AA58-22A9D6AD3914}" type="sibTrans" cxnId="{15691C15-3374-4F62-BACD-797383853710}">
      <dgm:prSet/>
      <dgm:spPr/>
      <dgm:t>
        <a:bodyPr/>
        <a:lstStyle/>
        <a:p>
          <a:endParaRPr lang="en-US"/>
        </a:p>
      </dgm:t>
    </dgm:pt>
    <dgm:pt modelId="{12F0B2B5-24BC-420D-9BC7-32416BC6F00F}">
      <dgm:prSet/>
      <dgm:spPr/>
      <dgm:t>
        <a:bodyPr/>
        <a:lstStyle/>
        <a:p>
          <a:r>
            <a:rPr lang="en-US" dirty="0"/>
            <a:t>T</a:t>
          </a:r>
          <a:r>
            <a:rPr lang="en-US" b="0" i="0" dirty="0"/>
            <a:t>he goal is to create a robust and scalable solution that not only accelerates the identification process but also enhances accuracy, providing a valuable tool for diverse stakeholders, from healthcare practitioners to environmental researchers.</a:t>
          </a:r>
          <a:endParaRPr lang="en-US" dirty="0"/>
        </a:p>
      </dgm:t>
    </dgm:pt>
    <dgm:pt modelId="{DD1451F5-72CE-47B7-85C3-59B8D3EA303B}" type="parTrans" cxnId="{55EB9E71-C774-47F2-8ED0-882710F6C11B}">
      <dgm:prSet/>
      <dgm:spPr/>
      <dgm:t>
        <a:bodyPr/>
        <a:lstStyle/>
        <a:p>
          <a:endParaRPr lang="en-US"/>
        </a:p>
      </dgm:t>
    </dgm:pt>
    <dgm:pt modelId="{44A4A501-25A9-4E74-8D9F-8C8C802F61CF}" type="sibTrans" cxnId="{55EB9E71-C774-47F2-8ED0-882710F6C11B}">
      <dgm:prSet/>
      <dgm:spPr/>
      <dgm:t>
        <a:bodyPr/>
        <a:lstStyle/>
        <a:p>
          <a:endParaRPr lang="en-US"/>
        </a:p>
      </dgm:t>
    </dgm:pt>
    <dgm:pt modelId="{93CA824D-C712-41DF-999F-B581167D41E5}" type="pres">
      <dgm:prSet presAssocID="{389D6049-7470-4910-B0F5-057FC747F346}" presName="linear" presStyleCnt="0">
        <dgm:presLayoutVars>
          <dgm:animLvl val="lvl"/>
          <dgm:resizeHandles val="exact"/>
        </dgm:presLayoutVars>
      </dgm:prSet>
      <dgm:spPr/>
    </dgm:pt>
    <dgm:pt modelId="{017192AC-DEB3-417B-879F-798948FEDD9C}" type="pres">
      <dgm:prSet presAssocID="{7DE26F05-786B-4E32-9896-DA9B23C2AB7F}" presName="parentText" presStyleLbl="node1" presStyleIdx="0" presStyleCnt="5" custScaleY="71812" custLinFactY="-48622" custLinFactNeighborX="333" custLinFactNeighborY="-100000">
        <dgm:presLayoutVars>
          <dgm:chMax val="0"/>
          <dgm:bulletEnabled val="1"/>
        </dgm:presLayoutVars>
      </dgm:prSet>
      <dgm:spPr/>
    </dgm:pt>
    <dgm:pt modelId="{DAE6244F-3012-406B-86A9-B19FF083E44C}" type="pres">
      <dgm:prSet presAssocID="{E242E8D7-0248-4EF7-BE7E-F3887D50040C}" presName="spacer" presStyleCnt="0"/>
      <dgm:spPr/>
    </dgm:pt>
    <dgm:pt modelId="{6F8F22E2-F69F-4B6C-B9CB-103EB201BE7D}" type="pres">
      <dgm:prSet presAssocID="{D2826551-2468-4B91-A1D2-3F6521D4FF01}" presName="parentText" presStyleLbl="node1" presStyleIdx="1" presStyleCnt="5" custScaleX="99744" custScaleY="84142" custLinFactY="-18890" custLinFactNeighborX="-128" custLinFactNeighborY="-100000">
        <dgm:presLayoutVars>
          <dgm:chMax val="0"/>
          <dgm:bulletEnabled val="1"/>
        </dgm:presLayoutVars>
      </dgm:prSet>
      <dgm:spPr/>
    </dgm:pt>
    <dgm:pt modelId="{FF596670-7F50-46C7-A66A-A14B2551A37B}" type="pres">
      <dgm:prSet presAssocID="{C456BB4D-35EF-46F6-9B12-C2F789194985}" presName="spacer" presStyleCnt="0"/>
      <dgm:spPr/>
    </dgm:pt>
    <dgm:pt modelId="{E0219DAE-9A45-4856-A864-9B4E21EAB595}" type="pres">
      <dgm:prSet presAssocID="{FA8BD465-0598-468D-AECF-1EA9A1E42368}" presName="parentText" presStyleLbl="node1" presStyleIdx="2" presStyleCnt="5" custLinFactY="-11010" custLinFactNeighborY="-100000">
        <dgm:presLayoutVars>
          <dgm:chMax val="0"/>
          <dgm:bulletEnabled val="1"/>
        </dgm:presLayoutVars>
      </dgm:prSet>
      <dgm:spPr/>
    </dgm:pt>
    <dgm:pt modelId="{98469245-1DA9-40FD-AB0B-600947D7EB3A}" type="pres">
      <dgm:prSet presAssocID="{E80167FE-374F-4E3C-ADC7-754E370DD59D}" presName="spacer" presStyleCnt="0"/>
      <dgm:spPr/>
    </dgm:pt>
    <dgm:pt modelId="{FD6E98D6-01F6-4D4A-8E01-C748B4C2A4DD}" type="pres">
      <dgm:prSet presAssocID="{DFC14180-B2F8-4455-B801-5E1AAA28ACD3}" presName="parentText" presStyleLbl="node1" presStyleIdx="3" presStyleCnt="5">
        <dgm:presLayoutVars>
          <dgm:chMax val="0"/>
          <dgm:bulletEnabled val="1"/>
        </dgm:presLayoutVars>
      </dgm:prSet>
      <dgm:spPr/>
    </dgm:pt>
    <dgm:pt modelId="{843F1C0D-CE8E-4F42-93B2-C3E484057740}" type="pres">
      <dgm:prSet presAssocID="{E29C83A8-4A47-4260-AA58-22A9D6AD3914}" presName="spacer" presStyleCnt="0"/>
      <dgm:spPr/>
    </dgm:pt>
    <dgm:pt modelId="{235F0085-6520-4B70-82F0-14A816144B2D}" type="pres">
      <dgm:prSet presAssocID="{12F0B2B5-24BC-420D-9BC7-32416BC6F00F}" presName="parentText" presStyleLbl="node1" presStyleIdx="4" presStyleCnt="5" custLinFactY="27706" custLinFactNeighborX="-111" custLinFactNeighborY="100000">
        <dgm:presLayoutVars>
          <dgm:chMax val="0"/>
          <dgm:bulletEnabled val="1"/>
        </dgm:presLayoutVars>
      </dgm:prSet>
      <dgm:spPr/>
    </dgm:pt>
  </dgm:ptLst>
  <dgm:cxnLst>
    <dgm:cxn modelId="{15691C15-3374-4F62-BACD-797383853710}" srcId="{389D6049-7470-4910-B0F5-057FC747F346}" destId="{DFC14180-B2F8-4455-B801-5E1AAA28ACD3}" srcOrd="3" destOrd="0" parTransId="{733DE967-36E0-4FBD-B68C-5F8049CDE71F}" sibTransId="{E29C83A8-4A47-4260-AA58-22A9D6AD3914}"/>
    <dgm:cxn modelId="{EF57AE29-A56F-4542-813B-13A7DEEA44FA}" srcId="{389D6049-7470-4910-B0F5-057FC747F346}" destId="{FA8BD465-0598-468D-AECF-1EA9A1E42368}" srcOrd="2" destOrd="0" parTransId="{4FB588CA-95A9-4F88-984B-EFA37CDEB82F}" sibTransId="{E80167FE-374F-4E3C-ADC7-754E370DD59D}"/>
    <dgm:cxn modelId="{F1949B37-AE94-40EA-9AA8-E6B9B10F8155}" type="presOf" srcId="{FA8BD465-0598-468D-AECF-1EA9A1E42368}" destId="{E0219DAE-9A45-4856-A864-9B4E21EAB595}" srcOrd="0" destOrd="0" presId="urn:microsoft.com/office/officeart/2005/8/layout/vList2"/>
    <dgm:cxn modelId="{5B78BA41-531C-4F3F-8335-ABBF467AE28A}" srcId="{389D6049-7470-4910-B0F5-057FC747F346}" destId="{7DE26F05-786B-4E32-9896-DA9B23C2AB7F}" srcOrd="0" destOrd="0" parTransId="{BC13561E-5790-4BB3-B550-6C5A31353787}" sibTransId="{E242E8D7-0248-4EF7-BE7E-F3887D50040C}"/>
    <dgm:cxn modelId="{4C09136A-95EA-4326-9CBE-98486D67D4FE}" type="presOf" srcId="{389D6049-7470-4910-B0F5-057FC747F346}" destId="{93CA824D-C712-41DF-999F-B581167D41E5}" srcOrd="0" destOrd="0" presId="urn:microsoft.com/office/officeart/2005/8/layout/vList2"/>
    <dgm:cxn modelId="{55EB9E71-C774-47F2-8ED0-882710F6C11B}" srcId="{389D6049-7470-4910-B0F5-057FC747F346}" destId="{12F0B2B5-24BC-420D-9BC7-32416BC6F00F}" srcOrd="4" destOrd="0" parTransId="{DD1451F5-72CE-47B7-85C3-59B8D3EA303B}" sibTransId="{44A4A501-25A9-4E74-8D9F-8C8C802F61CF}"/>
    <dgm:cxn modelId="{8F8FB873-7E4E-4260-B872-5AE4B8E0F26F}" type="presOf" srcId="{7DE26F05-786B-4E32-9896-DA9B23C2AB7F}" destId="{017192AC-DEB3-417B-879F-798948FEDD9C}" srcOrd="0" destOrd="0" presId="urn:microsoft.com/office/officeart/2005/8/layout/vList2"/>
    <dgm:cxn modelId="{9B5E3180-03AE-4786-B3EC-D763D1F5CE14}" srcId="{389D6049-7470-4910-B0F5-057FC747F346}" destId="{D2826551-2468-4B91-A1D2-3F6521D4FF01}" srcOrd="1" destOrd="0" parTransId="{CDB848A7-5B97-4EDD-AD2B-0A3F467CED91}" sibTransId="{C456BB4D-35EF-46F6-9B12-C2F789194985}"/>
    <dgm:cxn modelId="{453ED9BA-C04F-4EDE-8975-B9A7EC641B61}" type="presOf" srcId="{DFC14180-B2F8-4455-B801-5E1AAA28ACD3}" destId="{FD6E98D6-01F6-4D4A-8E01-C748B4C2A4DD}" srcOrd="0" destOrd="0" presId="urn:microsoft.com/office/officeart/2005/8/layout/vList2"/>
    <dgm:cxn modelId="{217857DF-FC7B-4D90-9A25-23F32C7454D5}" type="presOf" srcId="{D2826551-2468-4B91-A1D2-3F6521D4FF01}" destId="{6F8F22E2-F69F-4B6C-B9CB-103EB201BE7D}" srcOrd="0" destOrd="0" presId="urn:microsoft.com/office/officeart/2005/8/layout/vList2"/>
    <dgm:cxn modelId="{2BFF43ED-4C10-4515-B29B-9C4EDE2AC360}" type="presOf" srcId="{12F0B2B5-24BC-420D-9BC7-32416BC6F00F}" destId="{235F0085-6520-4B70-82F0-14A816144B2D}" srcOrd="0" destOrd="0" presId="urn:microsoft.com/office/officeart/2005/8/layout/vList2"/>
    <dgm:cxn modelId="{1F3517BF-8E39-400E-9A4D-77E1EEFB95FA}" type="presParOf" srcId="{93CA824D-C712-41DF-999F-B581167D41E5}" destId="{017192AC-DEB3-417B-879F-798948FEDD9C}" srcOrd="0" destOrd="0" presId="urn:microsoft.com/office/officeart/2005/8/layout/vList2"/>
    <dgm:cxn modelId="{FA4CA36D-E1A0-45E0-A737-BCEB01FD8AE8}" type="presParOf" srcId="{93CA824D-C712-41DF-999F-B581167D41E5}" destId="{DAE6244F-3012-406B-86A9-B19FF083E44C}" srcOrd="1" destOrd="0" presId="urn:microsoft.com/office/officeart/2005/8/layout/vList2"/>
    <dgm:cxn modelId="{D51A03F0-E527-4A54-AB22-BA9E2566F4CC}" type="presParOf" srcId="{93CA824D-C712-41DF-999F-B581167D41E5}" destId="{6F8F22E2-F69F-4B6C-B9CB-103EB201BE7D}" srcOrd="2" destOrd="0" presId="urn:microsoft.com/office/officeart/2005/8/layout/vList2"/>
    <dgm:cxn modelId="{8548D986-22F6-4C62-8767-E46C21DBA7F8}" type="presParOf" srcId="{93CA824D-C712-41DF-999F-B581167D41E5}" destId="{FF596670-7F50-46C7-A66A-A14B2551A37B}" srcOrd="3" destOrd="0" presId="urn:microsoft.com/office/officeart/2005/8/layout/vList2"/>
    <dgm:cxn modelId="{7E98FF16-809F-44A6-8123-A41EC99855EB}" type="presParOf" srcId="{93CA824D-C712-41DF-999F-B581167D41E5}" destId="{E0219DAE-9A45-4856-A864-9B4E21EAB595}" srcOrd="4" destOrd="0" presId="urn:microsoft.com/office/officeart/2005/8/layout/vList2"/>
    <dgm:cxn modelId="{9E7105D2-9474-46C8-925D-941F1309E4D8}" type="presParOf" srcId="{93CA824D-C712-41DF-999F-B581167D41E5}" destId="{98469245-1DA9-40FD-AB0B-600947D7EB3A}" srcOrd="5" destOrd="0" presId="urn:microsoft.com/office/officeart/2005/8/layout/vList2"/>
    <dgm:cxn modelId="{2D44107B-CA54-4933-A55B-CA917CB911BE}" type="presParOf" srcId="{93CA824D-C712-41DF-999F-B581167D41E5}" destId="{FD6E98D6-01F6-4D4A-8E01-C748B4C2A4DD}" srcOrd="6" destOrd="0" presId="urn:microsoft.com/office/officeart/2005/8/layout/vList2"/>
    <dgm:cxn modelId="{556CBA08-D04C-479F-8DC9-31680ECFFA64}" type="presParOf" srcId="{93CA824D-C712-41DF-999F-B581167D41E5}" destId="{843F1C0D-CE8E-4F42-93B2-C3E484057740}" srcOrd="7" destOrd="0" presId="urn:microsoft.com/office/officeart/2005/8/layout/vList2"/>
    <dgm:cxn modelId="{7AE4B9EE-D313-4D28-A906-E1463DE0BBA9}" type="presParOf" srcId="{93CA824D-C712-41DF-999F-B581167D41E5}" destId="{235F0085-6520-4B70-82F0-14A816144B2D}" srcOrd="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BAADACC-9076-44E9-A202-6D2531FAC8A3}"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3C83AF1A-D111-4960-B45A-E6EB59B76693}">
      <dgm:prSet/>
      <dgm:spPr/>
      <dgm:t>
        <a:bodyPr/>
        <a:lstStyle/>
        <a:p>
          <a:pPr>
            <a:defRPr cap="all"/>
          </a:pPr>
          <a:r>
            <a:rPr lang="en-US" b="1" i="0"/>
            <a:t>Develop a Robust Classification Model</a:t>
          </a:r>
          <a:endParaRPr lang="en-US"/>
        </a:p>
      </dgm:t>
    </dgm:pt>
    <dgm:pt modelId="{D9818098-BEB8-4B2D-B5CE-48B60CC15F8B}" type="parTrans" cxnId="{268C084F-0E07-4646-A44F-48955C0D867A}">
      <dgm:prSet/>
      <dgm:spPr/>
      <dgm:t>
        <a:bodyPr/>
        <a:lstStyle/>
        <a:p>
          <a:endParaRPr lang="en-US"/>
        </a:p>
      </dgm:t>
    </dgm:pt>
    <dgm:pt modelId="{0E43F74A-D9B4-41D3-AA80-3D6DDD91C7B6}" type="sibTrans" cxnId="{268C084F-0E07-4646-A44F-48955C0D867A}">
      <dgm:prSet/>
      <dgm:spPr/>
      <dgm:t>
        <a:bodyPr/>
        <a:lstStyle/>
        <a:p>
          <a:endParaRPr lang="en-US"/>
        </a:p>
      </dgm:t>
    </dgm:pt>
    <dgm:pt modelId="{E6272696-C0BB-4445-BA6C-B8C72A2D9F65}">
      <dgm:prSet/>
      <dgm:spPr/>
      <dgm:t>
        <a:bodyPr/>
        <a:lstStyle/>
        <a:p>
          <a:pPr>
            <a:defRPr cap="all"/>
          </a:pPr>
          <a:r>
            <a:rPr lang="en-IN" b="1" i="0"/>
            <a:t>Explore Transfer Learning Techniques</a:t>
          </a:r>
          <a:endParaRPr lang="en-US"/>
        </a:p>
      </dgm:t>
    </dgm:pt>
    <dgm:pt modelId="{86198E56-303E-43BA-8BE9-277773752883}" type="parTrans" cxnId="{7408968F-9CFB-482F-8CD9-79146D9C091B}">
      <dgm:prSet/>
      <dgm:spPr/>
      <dgm:t>
        <a:bodyPr/>
        <a:lstStyle/>
        <a:p>
          <a:endParaRPr lang="en-US"/>
        </a:p>
      </dgm:t>
    </dgm:pt>
    <dgm:pt modelId="{D77E4973-5E54-4C45-90F9-D3644D301B08}" type="sibTrans" cxnId="{7408968F-9CFB-482F-8CD9-79146D9C091B}">
      <dgm:prSet/>
      <dgm:spPr/>
      <dgm:t>
        <a:bodyPr/>
        <a:lstStyle/>
        <a:p>
          <a:endParaRPr lang="en-US"/>
        </a:p>
      </dgm:t>
    </dgm:pt>
    <dgm:pt modelId="{E82FB6C8-A93F-495B-AA51-38FF419E37DE}">
      <dgm:prSet/>
      <dgm:spPr/>
      <dgm:t>
        <a:bodyPr/>
        <a:lstStyle/>
        <a:p>
          <a:pPr>
            <a:defRPr cap="all"/>
          </a:pPr>
          <a:r>
            <a:rPr lang="en-IN" b="1" i="0"/>
            <a:t>Enable Real-time Implementation</a:t>
          </a:r>
          <a:endParaRPr lang="en-US"/>
        </a:p>
      </dgm:t>
    </dgm:pt>
    <dgm:pt modelId="{3B658B1C-A900-4B01-AD53-9F97F2B2088B}" type="parTrans" cxnId="{7952F94B-B507-4FF5-8C37-0A8BBDD4B272}">
      <dgm:prSet/>
      <dgm:spPr/>
      <dgm:t>
        <a:bodyPr/>
        <a:lstStyle/>
        <a:p>
          <a:endParaRPr lang="en-US"/>
        </a:p>
      </dgm:t>
    </dgm:pt>
    <dgm:pt modelId="{F490B8DE-B380-4FB6-A558-011F3D8F791A}" type="sibTrans" cxnId="{7952F94B-B507-4FF5-8C37-0A8BBDD4B272}">
      <dgm:prSet/>
      <dgm:spPr/>
      <dgm:t>
        <a:bodyPr/>
        <a:lstStyle/>
        <a:p>
          <a:endParaRPr lang="en-US"/>
        </a:p>
      </dgm:t>
    </dgm:pt>
    <dgm:pt modelId="{8F8FDE3E-583C-4FE7-A4DA-9B47C3315BD2}">
      <dgm:prSet/>
      <dgm:spPr/>
      <dgm:t>
        <a:bodyPr/>
        <a:lstStyle/>
        <a:p>
          <a:pPr>
            <a:defRPr cap="all"/>
          </a:pPr>
          <a:r>
            <a:rPr lang="en-US" b="1" i="0"/>
            <a:t>Integrate Object Detection for Efficiency</a:t>
          </a:r>
          <a:endParaRPr lang="en-US"/>
        </a:p>
      </dgm:t>
    </dgm:pt>
    <dgm:pt modelId="{E6447BA1-43B3-4D86-853E-65FC3DECA4C8}" type="parTrans" cxnId="{10C131E2-101C-4E45-ABBE-E231947AD2B4}">
      <dgm:prSet/>
      <dgm:spPr/>
      <dgm:t>
        <a:bodyPr/>
        <a:lstStyle/>
        <a:p>
          <a:endParaRPr lang="en-US"/>
        </a:p>
      </dgm:t>
    </dgm:pt>
    <dgm:pt modelId="{AD93D920-47FB-410C-AFF8-586D2E3CC378}" type="sibTrans" cxnId="{10C131E2-101C-4E45-ABBE-E231947AD2B4}">
      <dgm:prSet/>
      <dgm:spPr/>
      <dgm:t>
        <a:bodyPr/>
        <a:lstStyle/>
        <a:p>
          <a:endParaRPr lang="en-US"/>
        </a:p>
      </dgm:t>
    </dgm:pt>
    <dgm:pt modelId="{08111E05-1F8B-4707-A75F-13DD49DBE78C}">
      <dgm:prSet/>
      <dgm:spPr/>
      <dgm:t>
        <a:bodyPr/>
        <a:lstStyle/>
        <a:p>
          <a:pPr>
            <a:defRPr cap="all"/>
          </a:pPr>
          <a:r>
            <a:rPr lang="en-US" b="1" i="0"/>
            <a:t>Evaluate and Optimize Model Performance</a:t>
          </a:r>
          <a:endParaRPr lang="en-US"/>
        </a:p>
      </dgm:t>
    </dgm:pt>
    <dgm:pt modelId="{B1431ACB-7B71-4831-AF50-3E4AA7E6D793}" type="parTrans" cxnId="{1E2C6A90-307A-4CA4-B99F-0A327852B77D}">
      <dgm:prSet/>
      <dgm:spPr/>
      <dgm:t>
        <a:bodyPr/>
        <a:lstStyle/>
        <a:p>
          <a:endParaRPr lang="en-US"/>
        </a:p>
      </dgm:t>
    </dgm:pt>
    <dgm:pt modelId="{B9A3DF43-BE7F-41FC-845A-1F0B53DE6E11}" type="sibTrans" cxnId="{1E2C6A90-307A-4CA4-B99F-0A327852B77D}">
      <dgm:prSet/>
      <dgm:spPr/>
      <dgm:t>
        <a:bodyPr/>
        <a:lstStyle/>
        <a:p>
          <a:endParaRPr lang="en-US"/>
        </a:p>
      </dgm:t>
    </dgm:pt>
    <dgm:pt modelId="{EA3E6B11-FA8B-4D9C-8368-DF539C053D99}">
      <dgm:prSet/>
      <dgm:spPr/>
      <dgm:t>
        <a:bodyPr/>
        <a:lstStyle/>
        <a:p>
          <a:pPr>
            <a:defRPr cap="all"/>
          </a:pPr>
          <a:r>
            <a:rPr lang="en-IN" b="1" i="0"/>
            <a:t>Accurate Medicinal Leaf Classification:</a:t>
          </a:r>
          <a:endParaRPr lang="en-US"/>
        </a:p>
      </dgm:t>
    </dgm:pt>
    <dgm:pt modelId="{18240A90-1ECB-438E-A5E6-45A59BBDD497}" type="parTrans" cxnId="{34D612CB-5A1C-4434-9227-89ED81D42ADF}">
      <dgm:prSet/>
      <dgm:spPr/>
      <dgm:t>
        <a:bodyPr/>
        <a:lstStyle/>
        <a:p>
          <a:endParaRPr lang="en-US"/>
        </a:p>
      </dgm:t>
    </dgm:pt>
    <dgm:pt modelId="{B25256A7-F34D-4030-99AA-82B8E48AAEB5}" type="sibTrans" cxnId="{34D612CB-5A1C-4434-9227-89ED81D42ADF}">
      <dgm:prSet/>
      <dgm:spPr/>
      <dgm:t>
        <a:bodyPr/>
        <a:lstStyle/>
        <a:p>
          <a:endParaRPr lang="en-US"/>
        </a:p>
      </dgm:t>
    </dgm:pt>
    <dgm:pt modelId="{6A9E815F-642D-4B40-9599-3FEC959E94D2}">
      <dgm:prSet/>
      <dgm:spPr/>
      <dgm:t>
        <a:bodyPr/>
        <a:lstStyle/>
        <a:p>
          <a:pPr>
            <a:defRPr cap="all"/>
          </a:pPr>
          <a:r>
            <a:rPr lang="en-IN" b="1" i="0"/>
            <a:t>Contribution to Herbal Medicine:</a:t>
          </a:r>
          <a:endParaRPr lang="en-US"/>
        </a:p>
      </dgm:t>
    </dgm:pt>
    <dgm:pt modelId="{98C82CFF-4960-41D8-B2C6-6798F92EA229}" type="parTrans" cxnId="{635216C8-4EA5-402C-B83D-5783B849E4EF}">
      <dgm:prSet/>
      <dgm:spPr/>
      <dgm:t>
        <a:bodyPr/>
        <a:lstStyle/>
        <a:p>
          <a:endParaRPr lang="en-US"/>
        </a:p>
      </dgm:t>
    </dgm:pt>
    <dgm:pt modelId="{E9E9D8AF-02C1-470F-87DC-6BD8E311D906}" type="sibTrans" cxnId="{635216C8-4EA5-402C-B83D-5783B849E4EF}">
      <dgm:prSet/>
      <dgm:spPr/>
      <dgm:t>
        <a:bodyPr/>
        <a:lstStyle/>
        <a:p>
          <a:endParaRPr lang="en-US"/>
        </a:p>
      </dgm:t>
    </dgm:pt>
    <dgm:pt modelId="{5384A260-CF54-449E-9B43-497445C540F1}" type="pres">
      <dgm:prSet presAssocID="{3BAADACC-9076-44E9-A202-6D2531FAC8A3}" presName="root" presStyleCnt="0">
        <dgm:presLayoutVars>
          <dgm:dir/>
          <dgm:resizeHandles val="exact"/>
        </dgm:presLayoutVars>
      </dgm:prSet>
      <dgm:spPr/>
    </dgm:pt>
    <dgm:pt modelId="{CCBEDA25-B095-458A-8E12-32D317A63A51}" type="pres">
      <dgm:prSet presAssocID="{3C83AF1A-D111-4960-B45A-E6EB59B76693}" presName="compNode" presStyleCnt="0"/>
      <dgm:spPr/>
    </dgm:pt>
    <dgm:pt modelId="{F8793A99-BB18-4B6A-9410-D8AEAC3DF6A0}" type="pres">
      <dgm:prSet presAssocID="{3C83AF1A-D111-4960-B45A-E6EB59B76693}" presName="iconBgRect" presStyleLbl="bgShp" presStyleIdx="0" presStyleCnt="7"/>
      <dgm:spPr>
        <a:prstGeom prst="round2DiagRect">
          <a:avLst>
            <a:gd name="adj1" fmla="val 29727"/>
            <a:gd name="adj2" fmla="val 0"/>
          </a:avLst>
        </a:prstGeom>
      </dgm:spPr>
    </dgm:pt>
    <dgm:pt modelId="{D458EA4A-10B5-417F-AA02-17BB030CF7C3}" type="pres">
      <dgm:prSet presAssocID="{3C83AF1A-D111-4960-B45A-E6EB59B76693}" presName="iconRect" presStyleLbl="node1" presStyleIdx="0" presStyleCnt="7"/>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eckmark"/>
        </a:ext>
      </dgm:extLst>
    </dgm:pt>
    <dgm:pt modelId="{12266317-F2E5-437A-AADD-7C2765351996}" type="pres">
      <dgm:prSet presAssocID="{3C83AF1A-D111-4960-B45A-E6EB59B76693}" presName="spaceRect" presStyleCnt="0"/>
      <dgm:spPr/>
    </dgm:pt>
    <dgm:pt modelId="{090349E7-FCB5-4FF5-BE3B-005A8313BAEC}" type="pres">
      <dgm:prSet presAssocID="{3C83AF1A-D111-4960-B45A-E6EB59B76693}" presName="textRect" presStyleLbl="revTx" presStyleIdx="0" presStyleCnt="7">
        <dgm:presLayoutVars>
          <dgm:chMax val="1"/>
          <dgm:chPref val="1"/>
        </dgm:presLayoutVars>
      </dgm:prSet>
      <dgm:spPr/>
    </dgm:pt>
    <dgm:pt modelId="{386628F2-8BEF-4347-B3EA-71B5B249C225}" type="pres">
      <dgm:prSet presAssocID="{0E43F74A-D9B4-41D3-AA80-3D6DDD91C7B6}" presName="sibTrans" presStyleCnt="0"/>
      <dgm:spPr/>
    </dgm:pt>
    <dgm:pt modelId="{72DC996A-E8C2-4ED2-8D12-47E920978EF2}" type="pres">
      <dgm:prSet presAssocID="{E6272696-C0BB-4445-BA6C-B8C72A2D9F65}" presName="compNode" presStyleCnt="0"/>
      <dgm:spPr/>
    </dgm:pt>
    <dgm:pt modelId="{98D992E0-DFF5-408A-9647-9F8FA11BFAD7}" type="pres">
      <dgm:prSet presAssocID="{E6272696-C0BB-4445-BA6C-B8C72A2D9F65}" presName="iconBgRect" presStyleLbl="bgShp" presStyleIdx="1" presStyleCnt="7"/>
      <dgm:spPr>
        <a:prstGeom prst="round2DiagRect">
          <a:avLst>
            <a:gd name="adj1" fmla="val 29727"/>
            <a:gd name="adj2" fmla="val 0"/>
          </a:avLst>
        </a:prstGeom>
      </dgm:spPr>
    </dgm:pt>
    <dgm:pt modelId="{FC91967E-4C81-4DAE-8692-7D24FB47F276}" type="pres">
      <dgm:prSet presAssocID="{E6272696-C0BB-4445-BA6C-B8C72A2D9F65}" presName="iconRect" presStyleLbl="node1" presStyleIdx="1" presStyleCnt="7"/>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ead with Gears"/>
        </a:ext>
      </dgm:extLst>
    </dgm:pt>
    <dgm:pt modelId="{588B96C4-423A-4D49-B1EF-5ABAD371D021}" type="pres">
      <dgm:prSet presAssocID="{E6272696-C0BB-4445-BA6C-B8C72A2D9F65}" presName="spaceRect" presStyleCnt="0"/>
      <dgm:spPr/>
    </dgm:pt>
    <dgm:pt modelId="{67E561F2-332B-44AC-9E3C-44B32D55862F}" type="pres">
      <dgm:prSet presAssocID="{E6272696-C0BB-4445-BA6C-B8C72A2D9F65}" presName="textRect" presStyleLbl="revTx" presStyleIdx="1" presStyleCnt="7">
        <dgm:presLayoutVars>
          <dgm:chMax val="1"/>
          <dgm:chPref val="1"/>
        </dgm:presLayoutVars>
      </dgm:prSet>
      <dgm:spPr/>
    </dgm:pt>
    <dgm:pt modelId="{A6117413-E816-4131-904B-96E79271CEBD}" type="pres">
      <dgm:prSet presAssocID="{D77E4973-5E54-4C45-90F9-D3644D301B08}" presName="sibTrans" presStyleCnt="0"/>
      <dgm:spPr/>
    </dgm:pt>
    <dgm:pt modelId="{1CE2D595-4372-4B4E-9919-F711011F9A6F}" type="pres">
      <dgm:prSet presAssocID="{E82FB6C8-A93F-495B-AA51-38FF419E37DE}" presName="compNode" presStyleCnt="0"/>
      <dgm:spPr/>
    </dgm:pt>
    <dgm:pt modelId="{8F81C095-E4AE-4F6B-B6A7-D20C80E0C162}" type="pres">
      <dgm:prSet presAssocID="{E82FB6C8-A93F-495B-AA51-38FF419E37DE}" presName="iconBgRect" presStyleLbl="bgShp" presStyleIdx="2" presStyleCnt="7"/>
      <dgm:spPr>
        <a:prstGeom prst="round2DiagRect">
          <a:avLst>
            <a:gd name="adj1" fmla="val 29727"/>
            <a:gd name="adj2" fmla="val 0"/>
          </a:avLst>
        </a:prstGeom>
      </dgm:spPr>
    </dgm:pt>
    <dgm:pt modelId="{93D407C1-398A-43A8-90E6-B76302A8549F}" type="pres">
      <dgm:prSet presAssocID="{E82FB6C8-A93F-495B-AA51-38FF419E37DE}" presName="iconRect" presStyleLbl="node1" presStyleIdx="2" presStyleCnt="7"/>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topwatch"/>
        </a:ext>
      </dgm:extLst>
    </dgm:pt>
    <dgm:pt modelId="{E7BA75B5-5470-4799-BE0B-F8030571B3CD}" type="pres">
      <dgm:prSet presAssocID="{E82FB6C8-A93F-495B-AA51-38FF419E37DE}" presName="spaceRect" presStyleCnt="0"/>
      <dgm:spPr/>
    </dgm:pt>
    <dgm:pt modelId="{4D766D41-7909-427D-81CA-3D77D1074CC5}" type="pres">
      <dgm:prSet presAssocID="{E82FB6C8-A93F-495B-AA51-38FF419E37DE}" presName="textRect" presStyleLbl="revTx" presStyleIdx="2" presStyleCnt="7">
        <dgm:presLayoutVars>
          <dgm:chMax val="1"/>
          <dgm:chPref val="1"/>
        </dgm:presLayoutVars>
      </dgm:prSet>
      <dgm:spPr/>
    </dgm:pt>
    <dgm:pt modelId="{50EBA6AA-DC69-4378-9D72-04E3240A920F}" type="pres">
      <dgm:prSet presAssocID="{F490B8DE-B380-4FB6-A558-011F3D8F791A}" presName="sibTrans" presStyleCnt="0"/>
      <dgm:spPr/>
    </dgm:pt>
    <dgm:pt modelId="{1B7B7905-3C65-4909-A078-8359864DF3CA}" type="pres">
      <dgm:prSet presAssocID="{8F8FDE3E-583C-4FE7-A4DA-9B47C3315BD2}" presName="compNode" presStyleCnt="0"/>
      <dgm:spPr/>
    </dgm:pt>
    <dgm:pt modelId="{DC2B801A-23B0-4886-9579-9418DC44088D}" type="pres">
      <dgm:prSet presAssocID="{8F8FDE3E-583C-4FE7-A4DA-9B47C3315BD2}" presName="iconBgRect" presStyleLbl="bgShp" presStyleIdx="3" presStyleCnt="7"/>
      <dgm:spPr>
        <a:prstGeom prst="round2DiagRect">
          <a:avLst>
            <a:gd name="adj1" fmla="val 29727"/>
            <a:gd name="adj2" fmla="val 0"/>
          </a:avLst>
        </a:prstGeom>
      </dgm:spPr>
    </dgm:pt>
    <dgm:pt modelId="{0B9D0C72-0878-4823-A8B0-A0A3E182367B}" type="pres">
      <dgm:prSet presAssocID="{8F8FDE3E-583C-4FE7-A4DA-9B47C3315BD2}" presName="iconRect" presStyleLbl="node1" presStyleIdx="3" presStyleCnt="7"/>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Gears"/>
        </a:ext>
      </dgm:extLst>
    </dgm:pt>
    <dgm:pt modelId="{76F498F2-61B2-40C2-8E99-25ABEA32B8AE}" type="pres">
      <dgm:prSet presAssocID="{8F8FDE3E-583C-4FE7-A4DA-9B47C3315BD2}" presName="spaceRect" presStyleCnt="0"/>
      <dgm:spPr/>
    </dgm:pt>
    <dgm:pt modelId="{D324A7E8-4ABC-4173-BCC0-388C989BF478}" type="pres">
      <dgm:prSet presAssocID="{8F8FDE3E-583C-4FE7-A4DA-9B47C3315BD2}" presName="textRect" presStyleLbl="revTx" presStyleIdx="3" presStyleCnt="7">
        <dgm:presLayoutVars>
          <dgm:chMax val="1"/>
          <dgm:chPref val="1"/>
        </dgm:presLayoutVars>
      </dgm:prSet>
      <dgm:spPr/>
    </dgm:pt>
    <dgm:pt modelId="{47557E01-D34C-48A6-894A-F77621ECACB2}" type="pres">
      <dgm:prSet presAssocID="{AD93D920-47FB-410C-AFF8-586D2E3CC378}" presName="sibTrans" presStyleCnt="0"/>
      <dgm:spPr/>
    </dgm:pt>
    <dgm:pt modelId="{F2AFE07C-26C9-45EF-8A71-CA491E3D02EE}" type="pres">
      <dgm:prSet presAssocID="{08111E05-1F8B-4707-A75F-13DD49DBE78C}" presName="compNode" presStyleCnt="0"/>
      <dgm:spPr/>
    </dgm:pt>
    <dgm:pt modelId="{B50725FA-B0A3-4BDC-B62C-C887E1AB228D}" type="pres">
      <dgm:prSet presAssocID="{08111E05-1F8B-4707-A75F-13DD49DBE78C}" presName="iconBgRect" presStyleLbl="bgShp" presStyleIdx="4" presStyleCnt="7"/>
      <dgm:spPr>
        <a:prstGeom prst="round2DiagRect">
          <a:avLst>
            <a:gd name="adj1" fmla="val 29727"/>
            <a:gd name="adj2" fmla="val 0"/>
          </a:avLst>
        </a:prstGeom>
      </dgm:spPr>
    </dgm:pt>
    <dgm:pt modelId="{3D61D628-2F93-4E29-BD28-D0977BBC7E59}" type="pres">
      <dgm:prSet presAssocID="{08111E05-1F8B-4707-A75F-13DD49DBE78C}" presName="iconRect" presStyleLbl="node1" presStyleIdx="4" presStyleCnt="7"/>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Upward trend"/>
        </a:ext>
      </dgm:extLst>
    </dgm:pt>
    <dgm:pt modelId="{DBFBFD35-E334-4ACC-8887-CEC27EE74756}" type="pres">
      <dgm:prSet presAssocID="{08111E05-1F8B-4707-A75F-13DD49DBE78C}" presName="spaceRect" presStyleCnt="0"/>
      <dgm:spPr/>
    </dgm:pt>
    <dgm:pt modelId="{EFB6F3E3-6EE7-41C3-A2A4-39B6E19B6A95}" type="pres">
      <dgm:prSet presAssocID="{08111E05-1F8B-4707-A75F-13DD49DBE78C}" presName="textRect" presStyleLbl="revTx" presStyleIdx="4" presStyleCnt="7">
        <dgm:presLayoutVars>
          <dgm:chMax val="1"/>
          <dgm:chPref val="1"/>
        </dgm:presLayoutVars>
      </dgm:prSet>
      <dgm:spPr/>
    </dgm:pt>
    <dgm:pt modelId="{4AC4299D-8046-497A-B012-966719C1D9E2}" type="pres">
      <dgm:prSet presAssocID="{B9A3DF43-BE7F-41FC-845A-1F0B53DE6E11}" presName="sibTrans" presStyleCnt="0"/>
      <dgm:spPr/>
    </dgm:pt>
    <dgm:pt modelId="{7B9459B8-8B08-4AC4-8BF4-63944BCCE4DB}" type="pres">
      <dgm:prSet presAssocID="{EA3E6B11-FA8B-4D9C-8368-DF539C053D99}" presName="compNode" presStyleCnt="0"/>
      <dgm:spPr/>
    </dgm:pt>
    <dgm:pt modelId="{BF70F518-2E4A-48CF-8F03-467B9B3591B4}" type="pres">
      <dgm:prSet presAssocID="{EA3E6B11-FA8B-4D9C-8368-DF539C053D99}" presName="iconBgRect" presStyleLbl="bgShp" presStyleIdx="5" presStyleCnt="7"/>
      <dgm:spPr>
        <a:prstGeom prst="round2DiagRect">
          <a:avLst>
            <a:gd name="adj1" fmla="val 29727"/>
            <a:gd name="adj2" fmla="val 0"/>
          </a:avLst>
        </a:prstGeom>
      </dgm:spPr>
    </dgm:pt>
    <dgm:pt modelId="{8D5217D4-A829-4144-81A5-02E5D759F84D}" type="pres">
      <dgm:prSet presAssocID="{EA3E6B11-FA8B-4D9C-8368-DF539C053D99}" presName="iconRect" presStyleLbl="node1" presStyleIdx="5" presStyleCnt="7"/>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Leaf"/>
        </a:ext>
      </dgm:extLst>
    </dgm:pt>
    <dgm:pt modelId="{B875FAFD-18B3-498E-A6FB-C7C5B9D950B6}" type="pres">
      <dgm:prSet presAssocID="{EA3E6B11-FA8B-4D9C-8368-DF539C053D99}" presName="spaceRect" presStyleCnt="0"/>
      <dgm:spPr/>
    </dgm:pt>
    <dgm:pt modelId="{26373035-A466-4284-8F4D-D987FF904A46}" type="pres">
      <dgm:prSet presAssocID="{EA3E6B11-FA8B-4D9C-8368-DF539C053D99}" presName="textRect" presStyleLbl="revTx" presStyleIdx="5" presStyleCnt="7">
        <dgm:presLayoutVars>
          <dgm:chMax val="1"/>
          <dgm:chPref val="1"/>
        </dgm:presLayoutVars>
      </dgm:prSet>
      <dgm:spPr/>
    </dgm:pt>
    <dgm:pt modelId="{0F98388D-DE9B-43B0-80F4-2A7873588762}" type="pres">
      <dgm:prSet presAssocID="{B25256A7-F34D-4030-99AA-82B8E48AAEB5}" presName="sibTrans" presStyleCnt="0"/>
      <dgm:spPr/>
    </dgm:pt>
    <dgm:pt modelId="{5476CC85-0587-4ED4-BCFD-ADBD9662890C}" type="pres">
      <dgm:prSet presAssocID="{6A9E815F-642D-4B40-9599-3FEC959E94D2}" presName="compNode" presStyleCnt="0"/>
      <dgm:spPr/>
    </dgm:pt>
    <dgm:pt modelId="{13178EE5-25D7-457D-8347-F1B8D8A77D1F}" type="pres">
      <dgm:prSet presAssocID="{6A9E815F-642D-4B40-9599-3FEC959E94D2}" presName="iconBgRect" presStyleLbl="bgShp" presStyleIdx="6" presStyleCnt="7"/>
      <dgm:spPr>
        <a:prstGeom prst="round2DiagRect">
          <a:avLst>
            <a:gd name="adj1" fmla="val 29727"/>
            <a:gd name="adj2" fmla="val 0"/>
          </a:avLst>
        </a:prstGeom>
      </dgm:spPr>
    </dgm:pt>
    <dgm:pt modelId="{1AC9C730-D1D9-4FAB-BFB0-BD507646FF2F}" type="pres">
      <dgm:prSet presAssocID="{6A9E815F-642D-4B40-9599-3FEC959E94D2}" presName="iconRect" presStyleLbl="node1" presStyleIdx="6" presStyleCnt="7"/>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dgm:spPr>
      <dgm:extLst>
        <a:ext uri="{E40237B7-FDA0-4F09-8148-C483321AD2D9}">
          <dgm14:cNvPr xmlns:dgm14="http://schemas.microsoft.com/office/drawing/2010/diagram" id="0" name="" descr="Medicine"/>
        </a:ext>
      </dgm:extLst>
    </dgm:pt>
    <dgm:pt modelId="{3643A636-2769-4D18-A619-9869BF6E5F5A}" type="pres">
      <dgm:prSet presAssocID="{6A9E815F-642D-4B40-9599-3FEC959E94D2}" presName="spaceRect" presStyleCnt="0"/>
      <dgm:spPr/>
    </dgm:pt>
    <dgm:pt modelId="{3BC74E29-F961-4F5A-93F3-9937983915C4}" type="pres">
      <dgm:prSet presAssocID="{6A9E815F-642D-4B40-9599-3FEC959E94D2}" presName="textRect" presStyleLbl="revTx" presStyleIdx="6" presStyleCnt="7">
        <dgm:presLayoutVars>
          <dgm:chMax val="1"/>
          <dgm:chPref val="1"/>
        </dgm:presLayoutVars>
      </dgm:prSet>
      <dgm:spPr/>
    </dgm:pt>
  </dgm:ptLst>
  <dgm:cxnLst>
    <dgm:cxn modelId="{7A909C05-DCA4-4768-ACE2-6179F412A1F0}" type="presOf" srcId="{8F8FDE3E-583C-4FE7-A4DA-9B47C3315BD2}" destId="{D324A7E8-4ABC-4173-BCC0-388C989BF478}" srcOrd="0" destOrd="0" presId="urn:microsoft.com/office/officeart/2018/5/layout/IconLeafLabelList"/>
    <dgm:cxn modelId="{167FAC25-ED24-44B4-B529-6C33FEA3887D}" type="presOf" srcId="{3BAADACC-9076-44E9-A202-6D2531FAC8A3}" destId="{5384A260-CF54-449E-9B43-497445C540F1}" srcOrd="0" destOrd="0" presId="urn:microsoft.com/office/officeart/2018/5/layout/IconLeafLabelList"/>
    <dgm:cxn modelId="{F07FA543-2621-455D-8729-11ABCF41D1B0}" type="presOf" srcId="{EA3E6B11-FA8B-4D9C-8368-DF539C053D99}" destId="{26373035-A466-4284-8F4D-D987FF904A46}" srcOrd="0" destOrd="0" presId="urn:microsoft.com/office/officeart/2018/5/layout/IconLeafLabelList"/>
    <dgm:cxn modelId="{7952F94B-B507-4FF5-8C37-0A8BBDD4B272}" srcId="{3BAADACC-9076-44E9-A202-6D2531FAC8A3}" destId="{E82FB6C8-A93F-495B-AA51-38FF419E37DE}" srcOrd="2" destOrd="0" parTransId="{3B658B1C-A900-4B01-AD53-9F97F2B2088B}" sibTransId="{F490B8DE-B380-4FB6-A558-011F3D8F791A}"/>
    <dgm:cxn modelId="{268C084F-0E07-4646-A44F-48955C0D867A}" srcId="{3BAADACC-9076-44E9-A202-6D2531FAC8A3}" destId="{3C83AF1A-D111-4960-B45A-E6EB59B76693}" srcOrd="0" destOrd="0" parTransId="{D9818098-BEB8-4B2D-B5CE-48B60CC15F8B}" sibTransId="{0E43F74A-D9B4-41D3-AA80-3D6DDD91C7B6}"/>
    <dgm:cxn modelId="{5D587A70-1C73-4480-94BE-C59D2F89A19F}" type="presOf" srcId="{6A9E815F-642D-4B40-9599-3FEC959E94D2}" destId="{3BC74E29-F961-4F5A-93F3-9937983915C4}" srcOrd="0" destOrd="0" presId="urn:microsoft.com/office/officeart/2018/5/layout/IconLeafLabelList"/>
    <dgm:cxn modelId="{06D78072-6309-4877-9218-5A15A2722FED}" type="presOf" srcId="{E6272696-C0BB-4445-BA6C-B8C72A2D9F65}" destId="{67E561F2-332B-44AC-9E3C-44B32D55862F}" srcOrd="0" destOrd="0" presId="urn:microsoft.com/office/officeart/2018/5/layout/IconLeafLabelList"/>
    <dgm:cxn modelId="{CD95958C-CAFE-47DA-8795-48B8F17F8EA5}" type="presOf" srcId="{3C83AF1A-D111-4960-B45A-E6EB59B76693}" destId="{090349E7-FCB5-4FF5-BE3B-005A8313BAEC}" srcOrd="0" destOrd="0" presId="urn:microsoft.com/office/officeart/2018/5/layout/IconLeafLabelList"/>
    <dgm:cxn modelId="{7408968F-9CFB-482F-8CD9-79146D9C091B}" srcId="{3BAADACC-9076-44E9-A202-6D2531FAC8A3}" destId="{E6272696-C0BB-4445-BA6C-B8C72A2D9F65}" srcOrd="1" destOrd="0" parTransId="{86198E56-303E-43BA-8BE9-277773752883}" sibTransId="{D77E4973-5E54-4C45-90F9-D3644D301B08}"/>
    <dgm:cxn modelId="{1E2C6A90-307A-4CA4-B99F-0A327852B77D}" srcId="{3BAADACC-9076-44E9-A202-6D2531FAC8A3}" destId="{08111E05-1F8B-4707-A75F-13DD49DBE78C}" srcOrd="4" destOrd="0" parTransId="{B1431ACB-7B71-4831-AF50-3E4AA7E6D793}" sibTransId="{B9A3DF43-BE7F-41FC-845A-1F0B53DE6E11}"/>
    <dgm:cxn modelId="{C0AB86AE-B3CB-4781-A769-4A18ED185A77}" type="presOf" srcId="{08111E05-1F8B-4707-A75F-13DD49DBE78C}" destId="{EFB6F3E3-6EE7-41C3-A2A4-39B6E19B6A95}" srcOrd="0" destOrd="0" presId="urn:microsoft.com/office/officeart/2018/5/layout/IconLeafLabelList"/>
    <dgm:cxn modelId="{635216C8-4EA5-402C-B83D-5783B849E4EF}" srcId="{3BAADACC-9076-44E9-A202-6D2531FAC8A3}" destId="{6A9E815F-642D-4B40-9599-3FEC959E94D2}" srcOrd="6" destOrd="0" parTransId="{98C82CFF-4960-41D8-B2C6-6798F92EA229}" sibTransId="{E9E9D8AF-02C1-470F-87DC-6BD8E311D906}"/>
    <dgm:cxn modelId="{34D612CB-5A1C-4434-9227-89ED81D42ADF}" srcId="{3BAADACC-9076-44E9-A202-6D2531FAC8A3}" destId="{EA3E6B11-FA8B-4D9C-8368-DF539C053D99}" srcOrd="5" destOrd="0" parTransId="{18240A90-1ECB-438E-A5E6-45A59BBDD497}" sibTransId="{B25256A7-F34D-4030-99AA-82B8E48AAEB5}"/>
    <dgm:cxn modelId="{10C131E2-101C-4E45-ABBE-E231947AD2B4}" srcId="{3BAADACC-9076-44E9-A202-6D2531FAC8A3}" destId="{8F8FDE3E-583C-4FE7-A4DA-9B47C3315BD2}" srcOrd="3" destOrd="0" parTransId="{E6447BA1-43B3-4D86-853E-65FC3DECA4C8}" sibTransId="{AD93D920-47FB-410C-AFF8-586D2E3CC378}"/>
    <dgm:cxn modelId="{06C7D4F2-58A1-4DC2-910D-857E092FFFFC}" type="presOf" srcId="{E82FB6C8-A93F-495B-AA51-38FF419E37DE}" destId="{4D766D41-7909-427D-81CA-3D77D1074CC5}" srcOrd="0" destOrd="0" presId="urn:microsoft.com/office/officeart/2018/5/layout/IconLeafLabelList"/>
    <dgm:cxn modelId="{24D7A8A0-30D9-445C-A348-80CC0986E4E4}" type="presParOf" srcId="{5384A260-CF54-449E-9B43-497445C540F1}" destId="{CCBEDA25-B095-458A-8E12-32D317A63A51}" srcOrd="0" destOrd="0" presId="urn:microsoft.com/office/officeart/2018/5/layout/IconLeafLabelList"/>
    <dgm:cxn modelId="{B9F4AD50-77A5-44F0-BDE3-B340B9A44055}" type="presParOf" srcId="{CCBEDA25-B095-458A-8E12-32D317A63A51}" destId="{F8793A99-BB18-4B6A-9410-D8AEAC3DF6A0}" srcOrd="0" destOrd="0" presId="urn:microsoft.com/office/officeart/2018/5/layout/IconLeafLabelList"/>
    <dgm:cxn modelId="{B0B3B00A-F7CC-46B3-A1CB-CF4AF8A9A018}" type="presParOf" srcId="{CCBEDA25-B095-458A-8E12-32D317A63A51}" destId="{D458EA4A-10B5-417F-AA02-17BB030CF7C3}" srcOrd="1" destOrd="0" presId="urn:microsoft.com/office/officeart/2018/5/layout/IconLeafLabelList"/>
    <dgm:cxn modelId="{F6CA8B93-B207-4BFC-84F5-486599CFD3F2}" type="presParOf" srcId="{CCBEDA25-B095-458A-8E12-32D317A63A51}" destId="{12266317-F2E5-437A-AADD-7C2765351996}" srcOrd="2" destOrd="0" presId="urn:microsoft.com/office/officeart/2018/5/layout/IconLeafLabelList"/>
    <dgm:cxn modelId="{00DE7272-E28D-48DF-B776-0A2F295A1AEB}" type="presParOf" srcId="{CCBEDA25-B095-458A-8E12-32D317A63A51}" destId="{090349E7-FCB5-4FF5-BE3B-005A8313BAEC}" srcOrd="3" destOrd="0" presId="urn:microsoft.com/office/officeart/2018/5/layout/IconLeafLabelList"/>
    <dgm:cxn modelId="{50269D41-32BB-4A34-879D-9CDB9CB5AF94}" type="presParOf" srcId="{5384A260-CF54-449E-9B43-497445C540F1}" destId="{386628F2-8BEF-4347-B3EA-71B5B249C225}" srcOrd="1" destOrd="0" presId="urn:microsoft.com/office/officeart/2018/5/layout/IconLeafLabelList"/>
    <dgm:cxn modelId="{9BE42977-696A-4D17-B7D0-8C1B15B6F258}" type="presParOf" srcId="{5384A260-CF54-449E-9B43-497445C540F1}" destId="{72DC996A-E8C2-4ED2-8D12-47E920978EF2}" srcOrd="2" destOrd="0" presId="urn:microsoft.com/office/officeart/2018/5/layout/IconLeafLabelList"/>
    <dgm:cxn modelId="{D85BA9EC-9695-43CB-8A8C-ED0879B31C4A}" type="presParOf" srcId="{72DC996A-E8C2-4ED2-8D12-47E920978EF2}" destId="{98D992E0-DFF5-408A-9647-9F8FA11BFAD7}" srcOrd="0" destOrd="0" presId="urn:microsoft.com/office/officeart/2018/5/layout/IconLeafLabelList"/>
    <dgm:cxn modelId="{EFBF9E62-7BEF-47CA-B3FD-EE359D2FA56A}" type="presParOf" srcId="{72DC996A-E8C2-4ED2-8D12-47E920978EF2}" destId="{FC91967E-4C81-4DAE-8692-7D24FB47F276}" srcOrd="1" destOrd="0" presId="urn:microsoft.com/office/officeart/2018/5/layout/IconLeafLabelList"/>
    <dgm:cxn modelId="{78C8274F-D248-4BB2-B05E-BDAAB2D0F146}" type="presParOf" srcId="{72DC996A-E8C2-4ED2-8D12-47E920978EF2}" destId="{588B96C4-423A-4D49-B1EF-5ABAD371D021}" srcOrd="2" destOrd="0" presId="urn:microsoft.com/office/officeart/2018/5/layout/IconLeafLabelList"/>
    <dgm:cxn modelId="{D47C061F-85DF-4099-BDAE-D4928E6DAF61}" type="presParOf" srcId="{72DC996A-E8C2-4ED2-8D12-47E920978EF2}" destId="{67E561F2-332B-44AC-9E3C-44B32D55862F}" srcOrd="3" destOrd="0" presId="urn:microsoft.com/office/officeart/2018/5/layout/IconLeafLabelList"/>
    <dgm:cxn modelId="{347A9B3A-6A84-41EC-8821-5D1F229E06BC}" type="presParOf" srcId="{5384A260-CF54-449E-9B43-497445C540F1}" destId="{A6117413-E816-4131-904B-96E79271CEBD}" srcOrd="3" destOrd="0" presId="urn:microsoft.com/office/officeart/2018/5/layout/IconLeafLabelList"/>
    <dgm:cxn modelId="{3BF95397-82C7-4728-931A-CA0F0CF3CDA6}" type="presParOf" srcId="{5384A260-CF54-449E-9B43-497445C540F1}" destId="{1CE2D595-4372-4B4E-9919-F711011F9A6F}" srcOrd="4" destOrd="0" presId="urn:microsoft.com/office/officeart/2018/5/layout/IconLeafLabelList"/>
    <dgm:cxn modelId="{8E040FC2-DC08-4B6B-ABC2-DC59F327B897}" type="presParOf" srcId="{1CE2D595-4372-4B4E-9919-F711011F9A6F}" destId="{8F81C095-E4AE-4F6B-B6A7-D20C80E0C162}" srcOrd="0" destOrd="0" presId="urn:microsoft.com/office/officeart/2018/5/layout/IconLeafLabelList"/>
    <dgm:cxn modelId="{B5D253B8-3AF4-445D-958C-A49B7C43EC84}" type="presParOf" srcId="{1CE2D595-4372-4B4E-9919-F711011F9A6F}" destId="{93D407C1-398A-43A8-90E6-B76302A8549F}" srcOrd="1" destOrd="0" presId="urn:microsoft.com/office/officeart/2018/5/layout/IconLeafLabelList"/>
    <dgm:cxn modelId="{14C4FA14-ABB1-4CD4-812D-0DEB8E6C3DE5}" type="presParOf" srcId="{1CE2D595-4372-4B4E-9919-F711011F9A6F}" destId="{E7BA75B5-5470-4799-BE0B-F8030571B3CD}" srcOrd="2" destOrd="0" presId="urn:microsoft.com/office/officeart/2018/5/layout/IconLeafLabelList"/>
    <dgm:cxn modelId="{DD25FC08-2732-4F65-8E51-C1DEDA34BCE4}" type="presParOf" srcId="{1CE2D595-4372-4B4E-9919-F711011F9A6F}" destId="{4D766D41-7909-427D-81CA-3D77D1074CC5}" srcOrd="3" destOrd="0" presId="urn:microsoft.com/office/officeart/2018/5/layout/IconLeafLabelList"/>
    <dgm:cxn modelId="{705AD24F-2CB0-4BD5-AFA2-68C352BB110F}" type="presParOf" srcId="{5384A260-CF54-449E-9B43-497445C540F1}" destId="{50EBA6AA-DC69-4378-9D72-04E3240A920F}" srcOrd="5" destOrd="0" presId="urn:microsoft.com/office/officeart/2018/5/layout/IconLeafLabelList"/>
    <dgm:cxn modelId="{EF9576A2-4BEB-4761-A028-405A3E3CBE0C}" type="presParOf" srcId="{5384A260-CF54-449E-9B43-497445C540F1}" destId="{1B7B7905-3C65-4909-A078-8359864DF3CA}" srcOrd="6" destOrd="0" presId="urn:microsoft.com/office/officeart/2018/5/layout/IconLeafLabelList"/>
    <dgm:cxn modelId="{C271BD58-EA82-44AA-8519-A1C0BDA4D792}" type="presParOf" srcId="{1B7B7905-3C65-4909-A078-8359864DF3CA}" destId="{DC2B801A-23B0-4886-9579-9418DC44088D}" srcOrd="0" destOrd="0" presId="urn:microsoft.com/office/officeart/2018/5/layout/IconLeafLabelList"/>
    <dgm:cxn modelId="{592FD05F-3FA9-43EA-8D42-29F65D078797}" type="presParOf" srcId="{1B7B7905-3C65-4909-A078-8359864DF3CA}" destId="{0B9D0C72-0878-4823-A8B0-A0A3E182367B}" srcOrd="1" destOrd="0" presId="urn:microsoft.com/office/officeart/2018/5/layout/IconLeafLabelList"/>
    <dgm:cxn modelId="{99041152-0102-41E8-AB6B-2DDBF8110C70}" type="presParOf" srcId="{1B7B7905-3C65-4909-A078-8359864DF3CA}" destId="{76F498F2-61B2-40C2-8E99-25ABEA32B8AE}" srcOrd="2" destOrd="0" presId="urn:microsoft.com/office/officeart/2018/5/layout/IconLeafLabelList"/>
    <dgm:cxn modelId="{CCBC0403-1A49-46F3-9DCA-E80D151A9196}" type="presParOf" srcId="{1B7B7905-3C65-4909-A078-8359864DF3CA}" destId="{D324A7E8-4ABC-4173-BCC0-388C989BF478}" srcOrd="3" destOrd="0" presId="urn:microsoft.com/office/officeart/2018/5/layout/IconLeafLabelList"/>
    <dgm:cxn modelId="{92E12B1C-25B5-4D80-B0C8-B82A22DBE57F}" type="presParOf" srcId="{5384A260-CF54-449E-9B43-497445C540F1}" destId="{47557E01-D34C-48A6-894A-F77621ECACB2}" srcOrd="7" destOrd="0" presId="urn:microsoft.com/office/officeart/2018/5/layout/IconLeafLabelList"/>
    <dgm:cxn modelId="{83BF83A3-17E8-4530-BAAC-D2C438FF0175}" type="presParOf" srcId="{5384A260-CF54-449E-9B43-497445C540F1}" destId="{F2AFE07C-26C9-45EF-8A71-CA491E3D02EE}" srcOrd="8" destOrd="0" presId="urn:microsoft.com/office/officeart/2018/5/layout/IconLeafLabelList"/>
    <dgm:cxn modelId="{F7A5F767-7DA8-4D15-BD7B-2EDC8ACE902A}" type="presParOf" srcId="{F2AFE07C-26C9-45EF-8A71-CA491E3D02EE}" destId="{B50725FA-B0A3-4BDC-B62C-C887E1AB228D}" srcOrd="0" destOrd="0" presId="urn:microsoft.com/office/officeart/2018/5/layout/IconLeafLabelList"/>
    <dgm:cxn modelId="{20D5261A-619E-4EBA-B8EC-903B2949C70B}" type="presParOf" srcId="{F2AFE07C-26C9-45EF-8A71-CA491E3D02EE}" destId="{3D61D628-2F93-4E29-BD28-D0977BBC7E59}" srcOrd="1" destOrd="0" presId="urn:microsoft.com/office/officeart/2018/5/layout/IconLeafLabelList"/>
    <dgm:cxn modelId="{5F74A830-A247-4DE4-8D2A-613366235DCE}" type="presParOf" srcId="{F2AFE07C-26C9-45EF-8A71-CA491E3D02EE}" destId="{DBFBFD35-E334-4ACC-8887-CEC27EE74756}" srcOrd="2" destOrd="0" presId="urn:microsoft.com/office/officeart/2018/5/layout/IconLeafLabelList"/>
    <dgm:cxn modelId="{C0762F0A-8D2F-41AB-A8F9-5390E4504402}" type="presParOf" srcId="{F2AFE07C-26C9-45EF-8A71-CA491E3D02EE}" destId="{EFB6F3E3-6EE7-41C3-A2A4-39B6E19B6A95}" srcOrd="3" destOrd="0" presId="urn:microsoft.com/office/officeart/2018/5/layout/IconLeafLabelList"/>
    <dgm:cxn modelId="{53803266-F712-49BA-ABA5-B8D2EBFBC8B3}" type="presParOf" srcId="{5384A260-CF54-449E-9B43-497445C540F1}" destId="{4AC4299D-8046-497A-B012-966719C1D9E2}" srcOrd="9" destOrd="0" presId="urn:microsoft.com/office/officeart/2018/5/layout/IconLeafLabelList"/>
    <dgm:cxn modelId="{82664A7F-E310-41EF-BDAF-24D1B5772719}" type="presParOf" srcId="{5384A260-CF54-449E-9B43-497445C540F1}" destId="{7B9459B8-8B08-4AC4-8BF4-63944BCCE4DB}" srcOrd="10" destOrd="0" presId="urn:microsoft.com/office/officeart/2018/5/layout/IconLeafLabelList"/>
    <dgm:cxn modelId="{71DD78B7-F0D0-40F1-8933-8DDE76E52E70}" type="presParOf" srcId="{7B9459B8-8B08-4AC4-8BF4-63944BCCE4DB}" destId="{BF70F518-2E4A-48CF-8F03-467B9B3591B4}" srcOrd="0" destOrd="0" presId="urn:microsoft.com/office/officeart/2018/5/layout/IconLeafLabelList"/>
    <dgm:cxn modelId="{BA373EAC-2AE4-4ED2-A3CD-FF06675D61D2}" type="presParOf" srcId="{7B9459B8-8B08-4AC4-8BF4-63944BCCE4DB}" destId="{8D5217D4-A829-4144-81A5-02E5D759F84D}" srcOrd="1" destOrd="0" presId="urn:microsoft.com/office/officeart/2018/5/layout/IconLeafLabelList"/>
    <dgm:cxn modelId="{8F047AFA-8ECD-4AF8-AE75-93834F278678}" type="presParOf" srcId="{7B9459B8-8B08-4AC4-8BF4-63944BCCE4DB}" destId="{B875FAFD-18B3-498E-A6FB-C7C5B9D950B6}" srcOrd="2" destOrd="0" presId="urn:microsoft.com/office/officeart/2018/5/layout/IconLeafLabelList"/>
    <dgm:cxn modelId="{7401B063-0A5F-41A9-B911-0F44D4792051}" type="presParOf" srcId="{7B9459B8-8B08-4AC4-8BF4-63944BCCE4DB}" destId="{26373035-A466-4284-8F4D-D987FF904A46}" srcOrd="3" destOrd="0" presId="urn:microsoft.com/office/officeart/2018/5/layout/IconLeafLabelList"/>
    <dgm:cxn modelId="{3F10A109-A4AA-4A28-BA01-9D3D6C7A8A67}" type="presParOf" srcId="{5384A260-CF54-449E-9B43-497445C540F1}" destId="{0F98388D-DE9B-43B0-80F4-2A7873588762}" srcOrd="11" destOrd="0" presId="urn:microsoft.com/office/officeart/2018/5/layout/IconLeafLabelList"/>
    <dgm:cxn modelId="{B239720D-6052-4E07-BCDB-95C971176FF0}" type="presParOf" srcId="{5384A260-CF54-449E-9B43-497445C540F1}" destId="{5476CC85-0587-4ED4-BCFD-ADBD9662890C}" srcOrd="12" destOrd="0" presId="urn:microsoft.com/office/officeart/2018/5/layout/IconLeafLabelList"/>
    <dgm:cxn modelId="{88CDC770-F7EE-46FC-8382-B0F8DF9F5BC8}" type="presParOf" srcId="{5476CC85-0587-4ED4-BCFD-ADBD9662890C}" destId="{13178EE5-25D7-457D-8347-F1B8D8A77D1F}" srcOrd="0" destOrd="0" presId="urn:microsoft.com/office/officeart/2018/5/layout/IconLeafLabelList"/>
    <dgm:cxn modelId="{6AC59B56-1BEE-4089-842E-D0DC9F0F7E7D}" type="presParOf" srcId="{5476CC85-0587-4ED4-BCFD-ADBD9662890C}" destId="{1AC9C730-D1D9-4FAB-BFB0-BD507646FF2F}" srcOrd="1" destOrd="0" presId="urn:microsoft.com/office/officeart/2018/5/layout/IconLeafLabelList"/>
    <dgm:cxn modelId="{573FFF0C-67BC-4EA3-AC73-E6352C0C8E0A}" type="presParOf" srcId="{5476CC85-0587-4ED4-BCFD-ADBD9662890C}" destId="{3643A636-2769-4D18-A619-9869BF6E5F5A}" srcOrd="2" destOrd="0" presId="urn:microsoft.com/office/officeart/2018/5/layout/IconLeafLabelList"/>
    <dgm:cxn modelId="{FFAF68B8-0E5B-44E3-A771-D1A4F9E6C0C4}" type="presParOf" srcId="{5476CC85-0587-4ED4-BCFD-ADBD9662890C}" destId="{3BC74E29-F961-4F5A-93F3-9937983915C4}" srcOrd="3" destOrd="0" presId="urn:microsoft.com/office/officeart/2018/5/layout/IconLeaf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CF0A5DC-77FA-47C2-8834-97FFB4C71990}" type="doc">
      <dgm:prSet loTypeId="urn:microsoft.com/office/officeart/2005/8/layout/cycle3" loCatId="cycle" qsTypeId="urn:microsoft.com/office/officeart/2005/8/quickstyle/simple1" qsCatId="simple" csTypeId="urn:microsoft.com/office/officeart/2005/8/colors/colorful5" csCatId="colorful"/>
      <dgm:spPr/>
      <dgm:t>
        <a:bodyPr/>
        <a:lstStyle/>
        <a:p>
          <a:endParaRPr lang="en-US"/>
        </a:p>
      </dgm:t>
    </dgm:pt>
    <dgm:pt modelId="{44876AFC-8311-4F30-B512-25C5CEEE5494}">
      <dgm:prSet/>
      <dgm:spPr/>
      <dgm:t>
        <a:bodyPr/>
        <a:lstStyle/>
        <a:p>
          <a:r>
            <a:rPr lang="en-US"/>
            <a:t>Proposed Solution to The Problem</a:t>
          </a:r>
        </a:p>
      </dgm:t>
    </dgm:pt>
    <dgm:pt modelId="{5ECBD3C1-AC5A-4BEA-8271-9838780C39F5}" type="parTrans" cxnId="{72D210DC-9ED8-494B-9AE2-81EB95662BBE}">
      <dgm:prSet/>
      <dgm:spPr/>
      <dgm:t>
        <a:bodyPr/>
        <a:lstStyle/>
        <a:p>
          <a:endParaRPr lang="en-US"/>
        </a:p>
      </dgm:t>
    </dgm:pt>
    <dgm:pt modelId="{417A24C8-985C-44FF-A666-BFC7C4AF7567}" type="sibTrans" cxnId="{72D210DC-9ED8-494B-9AE2-81EB95662BBE}">
      <dgm:prSet/>
      <dgm:spPr/>
      <dgm:t>
        <a:bodyPr/>
        <a:lstStyle/>
        <a:p>
          <a:endParaRPr lang="en-US"/>
        </a:p>
      </dgm:t>
    </dgm:pt>
    <dgm:pt modelId="{E70D580E-4B31-46A6-AFF8-4019B9494FB7}">
      <dgm:prSet/>
      <dgm:spPr/>
      <dgm:t>
        <a:bodyPr/>
        <a:lstStyle/>
        <a:p>
          <a:r>
            <a:rPr lang="en-US" b="1" i="0"/>
            <a:t>Data Exploration and Understanding</a:t>
          </a:r>
          <a:endParaRPr lang="en-US"/>
        </a:p>
      </dgm:t>
    </dgm:pt>
    <dgm:pt modelId="{4051C2A2-B6AF-47EC-B616-DB2EC7ADE121}" type="parTrans" cxnId="{3CE905ED-6FD8-4CD1-9353-DCF5EC43B8EC}">
      <dgm:prSet/>
      <dgm:spPr/>
      <dgm:t>
        <a:bodyPr/>
        <a:lstStyle/>
        <a:p>
          <a:endParaRPr lang="en-US"/>
        </a:p>
      </dgm:t>
    </dgm:pt>
    <dgm:pt modelId="{30241707-C24B-4C17-A674-9372615D7BD7}" type="sibTrans" cxnId="{3CE905ED-6FD8-4CD1-9353-DCF5EC43B8EC}">
      <dgm:prSet/>
      <dgm:spPr/>
      <dgm:t>
        <a:bodyPr/>
        <a:lstStyle/>
        <a:p>
          <a:endParaRPr lang="en-US"/>
        </a:p>
      </dgm:t>
    </dgm:pt>
    <dgm:pt modelId="{8DD70ABF-4CBD-4AC8-8D40-39B47583E77B}">
      <dgm:prSet/>
      <dgm:spPr/>
      <dgm:t>
        <a:bodyPr/>
        <a:lstStyle/>
        <a:p>
          <a:r>
            <a:rPr lang="en-IN" b="0" i="0"/>
            <a:t>Data Augmentation Strategies</a:t>
          </a:r>
          <a:endParaRPr lang="en-US"/>
        </a:p>
      </dgm:t>
    </dgm:pt>
    <dgm:pt modelId="{7F72CF7E-1B71-45B0-86C3-DBC866C7E115}" type="parTrans" cxnId="{CCE3B566-1EED-4611-BDCB-643ED57976B3}">
      <dgm:prSet/>
      <dgm:spPr/>
      <dgm:t>
        <a:bodyPr/>
        <a:lstStyle/>
        <a:p>
          <a:endParaRPr lang="en-US"/>
        </a:p>
      </dgm:t>
    </dgm:pt>
    <dgm:pt modelId="{95B0EEF5-3495-47E4-8A53-4DBCFEE7FC1B}" type="sibTrans" cxnId="{CCE3B566-1EED-4611-BDCB-643ED57976B3}">
      <dgm:prSet/>
      <dgm:spPr/>
      <dgm:t>
        <a:bodyPr/>
        <a:lstStyle/>
        <a:p>
          <a:endParaRPr lang="en-US"/>
        </a:p>
      </dgm:t>
    </dgm:pt>
    <dgm:pt modelId="{E2E5A9D5-6CE4-4001-B49A-6F7B45446697}">
      <dgm:prSet/>
      <dgm:spPr/>
      <dgm:t>
        <a:bodyPr/>
        <a:lstStyle/>
        <a:p>
          <a:r>
            <a:rPr lang="en-IN" b="1" i="0"/>
            <a:t>Deep Learning for Classification:</a:t>
          </a:r>
          <a:endParaRPr lang="en-US"/>
        </a:p>
      </dgm:t>
    </dgm:pt>
    <dgm:pt modelId="{46CDBC74-4ECC-4A19-A1C3-71866D538D3B}" type="parTrans" cxnId="{D007BEE4-8B88-4D20-BD4A-D8D9EABC8C05}">
      <dgm:prSet/>
      <dgm:spPr/>
      <dgm:t>
        <a:bodyPr/>
        <a:lstStyle/>
        <a:p>
          <a:endParaRPr lang="en-US"/>
        </a:p>
      </dgm:t>
    </dgm:pt>
    <dgm:pt modelId="{E45A358D-AAE9-4E9A-802A-5673AB8C8180}" type="sibTrans" cxnId="{D007BEE4-8B88-4D20-BD4A-D8D9EABC8C05}">
      <dgm:prSet/>
      <dgm:spPr/>
      <dgm:t>
        <a:bodyPr/>
        <a:lstStyle/>
        <a:p>
          <a:endParaRPr lang="en-US"/>
        </a:p>
      </dgm:t>
    </dgm:pt>
    <dgm:pt modelId="{85292CF3-C303-4044-A7F9-E2FE306A0D16}">
      <dgm:prSet/>
      <dgm:spPr/>
      <dgm:t>
        <a:bodyPr/>
        <a:lstStyle/>
        <a:p>
          <a:r>
            <a:rPr lang="en-IN" b="1" i="0"/>
            <a:t>Transfer Learning:</a:t>
          </a:r>
          <a:endParaRPr lang="en-US"/>
        </a:p>
      </dgm:t>
    </dgm:pt>
    <dgm:pt modelId="{65C7663E-3A45-44FC-BA02-40216D198C69}" type="parTrans" cxnId="{EA6218C4-77E1-4AB2-8685-EEAC6870D916}">
      <dgm:prSet/>
      <dgm:spPr/>
      <dgm:t>
        <a:bodyPr/>
        <a:lstStyle/>
        <a:p>
          <a:endParaRPr lang="en-US"/>
        </a:p>
      </dgm:t>
    </dgm:pt>
    <dgm:pt modelId="{055AAF48-17BB-4E15-B5A9-D731C534D09C}" type="sibTrans" cxnId="{EA6218C4-77E1-4AB2-8685-EEAC6870D916}">
      <dgm:prSet/>
      <dgm:spPr/>
      <dgm:t>
        <a:bodyPr/>
        <a:lstStyle/>
        <a:p>
          <a:endParaRPr lang="en-US"/>
        </a:p>
      </dgm:t>
    </dgm:pt>
    <dgm:pt modelId="{A8F8C7C7-FA78-413B-96DD-6308F5E8590A}">
      <dgm:prSet/>
      <dgm:spPr/>
      <dgm:t>
        <a:bodyPr/>
        <a:lstStyle/>
        <a:p>
          <a:r>
            <a:rPr lang="en-IN" b="0" i="0"/>
            <a:t>Hyperparameter Tuning:</a:t>
          </a:r>
          <a:endParaRPr lang="en-US"/>
        </a:p>
      </dgm:t>
    </dgm:pt>
    <dgm:pt modelId="{B6FD60D7-4584-4163-81E8-7DEBB2052A2B}" type="parTrans" cxnId="{2E3E5BB7-2263-4B3C-93FA-057548570D57}">
      <dgm:prSet/>
      <dgm:spPr/>
      <dgm:t>
        <a:bodyPr/>
        <a:lstStyle/>
        <a:p>
          <a:endParaRPr lang="en-US"/>
        </a:p>
      </dgm:t>
    </dgm:pt>
    <dgm:pt modelId="{F2B7337D-7B2D-49F1-B14E-4B38E0F3BFED}" type="sibTrans" cxnId="{2E3E5BB7-2263-4B3C-93FA-057548570D57}">
      <dgm:prSet/>
      <dgm:spPr/>
      <dgm:t>
        <a:bodyPr/>
        <a:lstStyle/>
        <a:p>
          <a:endParaRPr lang="en-US"/>
        </a:p>
      </dgm:t>
    </dgm:pt>
    <dgm:pt modelId="{54CB6BEB-CA1A-4D1A-BFDD-9431ABF52B47}">
      <dgm:prSet/>
      <dgm:spPr/>
      <dgm:t>
        <a:bodyPr/>
        <a:lstStyle/>
        <a:p>
          <a:r>
            <a:rPr lang="en-IN" b="1" i="0"/>
            <a:t>Object Detection Integration:</a:t>
          </a:r>
          <a:endParaRPr lang="en-US"/>
        </a:p>
      </dgm:t>
    </dgm:pt>
    <dgm:pt modelId="{A9BE8787-DF05-493B-AD9E-FDFCABBD22C8}" type="parTrans" cxnId="{961D45FB-1B25-4852-8CD8-5CCAF0518E58}">
      <dgm:prSet/>
      <dgm:spPr/>
      <dgm:t>
        <a:bodyPr/>
        <a:lstStyle/>
        <a:p>
          <a:endParaRPr lang="en-US"/>
        </a:p>
      </dgm:t>
    </dgm:pt>
    <dgm:pt modelId="{B682F0FD-0364-47FC-B749-431F74BADC93}" type="sibTrans" cxnId="{961D45FB-1B25-4852-8CD8-5CCAF0518E58}">
      <dgm:prSet/>
      <dgm:spPr/>
      <dgm:t>
        <a:bodyPr/>
        <a:lstStyle/>
        <a:p>
          <a:endParaRPr lang="en-US"/>
        </a:p>
      </dgm:t>
    </dgm:pt>
    <dgm:pt modelId="{3FDB0CAE-E7B5-40AE-94DE-DE4D44CC9B36}">
      <dgm:prSet/>
      <dgm:spPr/>
      <dgm:t>
        <a:bodyPr/>
        <a:lstStyle/>
        <a:p>
          <a:r>
            <a:rPr lang="en-IN" b="1" i="0"/>
            <a:t>Real-time Implementation</a:t>
          </a:r>
          <a:r>
            <a:rPr lang="en-US" b="1" i="0"/>
            <a:t> </a:t>
          </a:r>
          <a:endParaRPr lang="en-US"/>
        </a:p>
      </dgm:t>
    </dgm:pt>
    <dgm:pt modelId="{1D2E4802-C43C-4259-9AE6-3C3B69DDDD46}" type="parTrans" cxnId="{FA29D488-90F3-4008-BFC9-97AB0F44C1F4}">
      <dgm:prSet/>
      <dgm:spPr/>
      <dgm:t>
        <a:bodyPr/>
        <a:lstStyle/>
        <a:p>
          <a:endParaRPr lang="en-US"/>
        </a:p>
      </dgm:t>
    </dgm:pt>
    <dgm:pt modelId="{4102B2F8-2465-4CC0-8E67-3CBED00277A4}" type="sibTrans" cxnId="{FA29D488-90F3-4008-BFC9-97AB0F44C1F4}">
      <dgm:prSet/>
      <dgm:spPr/>
      <dgm:t>
        <a:bodyPr/>
        <a:lstStyle/>
        <a:p>
          <a:endParaRPr lang="en-US"/>
        </a:p>
      </dgm:t>
    </dgm:pt>
    <dgm:pt modelId="{B7C7D6F8-2567-4613-B2CB-7C8050AE7C5B}">
      <dgm:prSet/>
      <dgm:spPr/>
      <dgm:t>
        <a:bodyPr/>
        <a:lstStyle/>
        <a:p>
          <a:r>
            <a:rPr lang="en-IN" b="0" i="0"/>
            <a:t>Model Interpretability</a:t>
          </a:r>
          <a:endParaRPr lang="en-US"/>
        </a:p>
      </dgm:t>
    </dgm:pt>
    <dgm:pt modelId="{4DA956D0-8D2A-490E-BD16-26AB2917CA80}" type="parTrans" cxnId="{B65984FD-AE9A-4048-BC69-2E52E99A6657}">
      <dgm:prSet/>
      <dgm:spPr/>
      <dgm:t>
        <a:bodyPr/>
        <a:lstStyle/>
        <a:p>
          <a:endParaRPr lang="en-US"/>
        </a:p>
      </dgm:t>
    </dgm:pt>
    <dgm:pt modelId="{6D305F31-665F-4C00-90EB-1C65435C4141}" type="sibTrans" cxnId="{B65984FD-AE9A-4048-BC69-2E52E99A6657}">
      <dgm:prSet/>
      <dgm:spPr/>
      <dgm:t>
        <a:bodyPr/>
        <a:lstStyle/>
        <a:p>
          <a:endParaRPr lang="en-US"/>
        </a:p>
      </dgm:t>
    </dgm:pt>
    <dgm:pt modelId="{3FB2C346-B982-47FD-B2BC-FDB2AD1916FC}" type="pres">
      <dgm:prSet presAssocID="{1CF0A5DC-77FA-47C2-8834-97FFB4C71990}" presName="Name0" presStyleCnt="0">
        <dgm:presLayoutVars>
          <dgm:dir/>
          <dgm:resizeHandles val="exact"/>
        </dgm:presLayoutVars>
      </dgm:prSet>
      <dgm:spPr/>
    </dgm:pt>
    <dgm:pt modelId="{F6F98D2F-8460-4FD2-8A83-0280D39B50B2}" type="pres">
      <dgm:prSet presAssocID="{1CF0A5DC-77FA-47C2-8834-97FFB4C71990}" presName="cycle" presStyleCnt="0"/>
      <dgm:spPr/>
    </dgm:pt>
    <dgm:pt modelId="{D5CFF810-69BE-492D-A66A-D03F98982458}" type="pres">
      <dgm:prSet presAssocID="{44876AFC-8311-4F30-B512-25C5CEEE5494}" presName="nodeFirstNode" presStyleLbl="node1" presStyleIdx="0" presStyleCnt="9">
        <dgm:presLayoutVars>
          <dgm:bulletEnabled val="1"/>
        </dgm:presLayoutVars>
      </dgm:prSet>
      <dgm:spPr/>
    </dgm:pt>
    <dgm:pt modelId="{A79190E6-2DFD-4389-81BA-519CEC19C257}" type="pres">
      <dgm:prSet presAssocID="{417A24C8-985C-44FF-A666-BFC7C4AF7567}" presName="sibTransFirstNode" presStyleLbl="bgShp" presStyleIdx="0" presStyleCnt="1"/>
      <dgm:spPr/>
    </dgm:pt>
    <dgm:pt modelId="{F2621140-E493-4136-A585-18F16B2D6818}" type="pres">
      <dgm:prSet presAssocID="{E70D580E-4B31-46A6-AFF8-4019B9494FB7}" presName="nodeFollowingNodes" presStyleLbl="node1" presStyleIdx="1" presStyleCnt="9">
        <dgm:presLayoutVars>
          <dgm:bulletEnabled val="1"/>
        </dgm:presLayoutVars>
      </dgm:prSet>
      <dgm:spPr/>
    </dgm:pt>
    <dgm:pt modelId="{8BB53421-8E09-4414-8C10-D52C784652C3}" type="pres">
      <dgm:prSet presAssocID="{8DD70ABF-4CBD-4AC8-8D40-39B47583E77B}" presName="nodeFollowingNodes" presStyleLbl="node1" presStyleIdx="2" presStyleCnt="9">
        <dgm:presLayoutVars>
          <dgm:bulletEnabled val="1"/>
        </dgm:presLayoutVars>
      </dgm:prSet>
      <dgm:spPr/>
    </dgm:pt>
    <dgm:pt modelId="{E6830F29-2E10-4675-B4B9-571C7233DB55}" type="pres">
      <dgm:prSet presAssocID="{E2E5A9D5-6CE4-4001-B49A-6F7B45446697}" presName="nodeFollowingNodes" presStyleLbl="node1" presStyleIdx="3" presStyleCnt="9">
        <dgm:presLayoutVars>
          <dgm:bulletEnabled val="1"/>
        </dgm:presLayoutVars>
      </dgm:prSet>
      <dgm:spPr/>
    </dgm:pt>
    <dgm:pt modelId="{DCFBAA47-D128-4569-B211-875855D1E199}" type="pres">
      <dgm:prSet presAssocID="{85292CF3-C303-4044-A7F9-E2FE306A0D16}" presName="nodeFollowingNodes" presStyleLbl="node1" presStyleIdx="4" presStyleCnt="9">
        <dgm:presLayoutVars>
          <dgm:bulletEnabled val="1"/>
        </dgm:presLayoutVars>
      </dgm:prSet>
      <dgm:spPr/>
    </dgm:pt>
    <dgm:pt modelId="{56F6C890-B835-449F-A39F-8E2A53C8A423}" type="pres">
      <dgm:prSet presAssocID="{A8F8C7C7-FA78-413B-96DD-6308F5E8590A}" presName="nodeFollowingNodes" presStyleLbl="node1" presStyleIdx="5" presStyleCnt="9">
        <dgm:presLayoutVars>
          <dgm:bulletEnabled val="1"/>
        </dgm:presLayoutVars>
      </dgm:prSet>
      <dgm:spPr/>
    </dgm:pt>
    <dgm:pt modelId="{5EF4FC65-6A5B-4796-BAE5-FEDC8EF6A8B8}" type="pres">
      <dgm:prSet presAssocID="{54CB6BEB-CA1A-4D1A-BFDD-9431ABF52B47}" presName="nodeFollowingNodes" presStyleLbl="node1" presStyleIdx="6" presStyleCnt="9">
        <dgm:presLayoutVars>
          <dgm:bulletEnabled val="1"/>
        </dgm:presLayoutVars>
      </dgm:prSet>
      <dgm:spPr/>
    </dgm:pt>
    <dgm:pt modelId="{840324BD-6CEE-4127-902B-7F64DE353457}" type="pres">
      <dgm:prSet presAssocID="{3FDB0CAE-E7B5-40AE-94DE-DE4D44CC9B36}" presName="nodeFollowingNodes" presStyleLbl="node1" presStyleIdx="7" presStyleCnt="9">
        <dgm:presLayoutVars>
          <dgm:bulletEnabled val="1"/>
        </dgm:presLayoutVars>
      </dgm:prSet>
      <dgm:spPr/>
    </dgm:pt>
    <dgm:pt modelId="{285F6063-B0AC-4D63-B9E4-211E02F99ACC}" type="pres">
      <dgm:prSet presAssocID="{B7C7D6F8-2567-4613-B2CB-7C8050AE7C5B}" presName="nodeFollowingNodes" presStyleLbl="node1" presStyleIdx="8" presStyleCnt="9">
        <dgm:presLayoutVars>
          <dgm:bulletEnabled val="1"/>
        </dgm:presLayoutVars>
      </dgm:prSet>
      <dgm:spPr/>
    </dgm:pt>
  </dgm:ptLst>
  <dgm:cxnLst>
    <dgm:cxn modelId="{DDA1271F-32F4-437E-9A2D-5D17463EE37C}" type="presOf" srcId="{417A24C8-985C-44FF-A666-BFC7C4AF7567}" destId="{A79190E6-2DFD-4389-81BA-519CEC19C257}" srcOrd="0" destOrd="0" presId="urn:microsoft.com/office/officeart/2005/8/layout/cycle3"/>
    <dgm:cxn modelId="{71C38930-406D-4476-8087-8FE481693EE4}" type="presOf" srcId="{54CB6BEB-CA1A-4D1A-BFDD-9431ABF52B47}" destId="{5EF4FC65-6A5B-4796-BAE5-FEDC8EF6A8B8}" srcOrd="0" destOrd="0" presId="urn:microsoft.com/office/officeart/2005/8/layout/cycle3"/>
    <dgm:cxn modelId="{D9CEA934-BC96-42C3-9AAC-636D7DE6B62B}" type="presOf" srcId="{A8F8C7C7-FA78-413B-96DD-6308F5E8590A}" destId="{56F6C890-B835-449F-A39F-8E2A53C8A423}" srcOrd="0" destOrd="0" presId="urn:microsoft.com/office/officeart/2005/8/layout/cycle3"/>
    <dgm:cxn modelId="{C7675B37-8A83-4FF7-A91D-F93139E983A0}" type="presOf" srcId="{E2E5A9D5-6CE4-4001-B49A-6F7B45446697}" destId="{E6830F29-2E10-4675-B4B9-571C7233DB55}" srcOrd="0" destOrd="0" presId="urn:microsoft.com/office/officeart/2005/8/layout/cycle3"/>
    <dgm:cxn modelId="{CCE3B566-1EED-4611-BDCB-643ED57976B3}" srcId="{1CF0A5DC-77FA-47C2-8834-97FFB4C71990}" destId="{8DD70ABF-4CBD-4AC8-8D40-39B47583E77B}" srcOrd="2" destOrd="0" parTransId="{7F72CF7E-1B71-45B0-86C3-DBC866C7E115}" sibTransId="{95B0EEF5-3495-47E4-8A53-4DBCFEE7FC1B}"/>
    <dgm:cxn modelId="{4221B150-D442-41E0-B053-C743001F6662}" type="presOf" srcId="{E70D580E-4B31-46A6-AFF8-4019B9494FB7}" destId="{F2621140-E493-4136-A585-18F16B2D6818}" srcOrd="0" destOrd="0" presId="urn:microsoft.com/office/officeart/2005/8/layout/cycle3"/>
    <dgm:cxn modelId="{4B164A86-2969-4681-921A-90C2B46FE6AA}" type="presOf" srcId="{8DD70ABF-4CBD-4AC8-8D40-39B47583E77B}" destId="{8BB53421-8E09-4414-8C10-D52C784652C3}" srcOrd="0" destOrd="0" presId="urn:microsoft.com/office/officeart/2005/8/layout/cycle3"/>
    <dgm:cxn modelId="{FA29D488-90F3-4008-BFC9-97AB0F44C1F4}" srcId="{1CF0A5DC-77FA-47C2-8834-97FFB4C71990}" destId="{3FDB0CAE-E7B5-40AE-94DE-DE4D44CC9B36}" srcOrd="7" destOrd="0" parTransId="{1D2E4802-C43C-4259-9AE6-3C3B69DDDD46}" sibTransId="{4102B2F8-2465-4CC0-8E67-3CBED00277A4}"/>
    <dgm:cxn modelId="{2E3E5BB7-2263-4B3C-93FA-057548570D57}" srcId="{1CF0A5DC-77FA-47C2-8834-97FFB4C71990}" destId="{A8F8C7C7-FA78-413B-96DD-6308F5E8590A}" srcOrd="5" destOrd="0" parTransId="{B6FD60D7-4584-4163-81E8-7DEBB2052A2B}" sibTransId="{F2B7337D-7B2D-49F1-B14E-4B38E0F3BFED}"/>
    <dgm:cxn modelId="{237274C0-940E-4B5E-8368-5D6BA9D693DB}" type="presOf" srcId="{B7C7D6F8-2567-4613-B2CB-7C8050AE7C5B}" destId="{285F6063-B0AC-4D63-B9E4-211E02F99ACC}" srcOrd="0" destOrd="0" presId="urn:microsoft.com/office/officeart/2005/8/layout/cycle3"/>
    <dgm:cxn modelId="{EA6218C4-77E1-4AB2-8685-EEAC6870D916}" srcId="{1CF0A5DC-77FA-47C2-8834-97FFB4C71990}" destId="{85292CF3-C303-4044-A7F9-E2FE306A0D16}" srcOrd="4" destOrd="0" parTransId="{65C7663E-3A45-44FC-BA02-40216D198C69}" sibTransId="{055AAF48-17BB-4E15-B5A9-D731C534D09C}"/>
    <dgm:cxn modelId="{4BDA92DA-AA7C-4B4C-A531-D1FCD6C6F22A}" type="presOf" srcId="{3FDB0CAE-E7B5-40AE-94DE-DE4D44CC9B36}" destId="{840324BD-6CEE-4127-902B-7F64DE353457}" srcOrd="0" destOrd="0" presId="urn:microsoft.com/office/officeart/2005/8/layout/cycle3"/>
    <dgm:cxn modelId="{5C69DBDB-28BB-4CB7-BFC2-1FC2256D55A8}" type="presOf" srcId="{44876AFC-8311-4F30-B512-25C5CEEE5494}" destId="{D5CFF810-69BE-492D-A66A-D03F98982458}" srcOrd="0" destOrd="0" presId="urn:microsoft.com/office/officeart/2005/8/layout/cycle3"/>
    <dgm:cxn modelId="{72D210DC-9ED8-494B-9AE2-81EB95662BBE}" srcId="{1CF0A5DC-77FA-47C2-8834-97FFB4C71990}" destId="{44876AFC-8311-4F30-B512-25C5CEEE5494}" srcOrd="0" destOrd="0" parTransId="{5ECBD3C1-AC5A-4BEA-8271-9838780C39F5}" sibTransId="{417A24C8-985C-44FF-A666-BFC7C4AF7567}"/>
    <dgm:cxn modelId="{50D475E3-7D0B-42FA-879E-18924B2CEFF0}" type="presOf" srcId="{85292CF3-C303-4044-A7F9-E2FE306A0D16}" destId="{DCFBAA47-D128-4569-B211-875855D1E199}" srcOrd="0" destOrd="0" presId="urn:microsoft.com/office/officeart/2005/8/layout/cycle3"/>
    <dgm:cxn modelId="{D007BEE4-8B88-4D20-BD4A-D8D9EABC8C05}" srcId="{1CF0A5DC-77FA-47C2-8834-97FFB4C71990}" destId="{E2E5A9D5-6CE4-4001-B49A-6F7B45446697}" srcOrd="3" destOrd="0" parTransId="{46CDBC74-4ECC-4A19-A1C3-71866D538D3B}" sibTransId="{E45A358D-AAE9-4E9A-802A-5673AB8C8180}"/>
    <dgm:cxn modelId="{ACA999EA-1CC8-4EA2-8C8B-DAF9B5EB03FC}" type="presOf" srcId="{1CF0A5DC-77FA-47C2-8834-97FFB4C71990}" destId="{3FB2C346-B982-47FD-B2BC-FDB2AD1916FC}" srcOrd="0" destOrd="0" presId="urn:microsoft.com/office/officeart/2005/8/layout/cycle3"/>
    <dgm:cxn modelId="{3CE905ED-6FD8-4CD1-9353-DCF5EC43B8EC}" srcId="{1CF0A5DC-77FA-47C2-8834-97FFB4C71990}" destId="{E70D580E-4B31-46A6-AFF8-4019B9494FB7}" srcOrd="1" destOrd="0" parTransId="{4051C2A2-B6AF-47EC-B616-DB2EC7ADE121}" sibTransId="{30241707-C24B-4C17-A674-9372615D7BD7}"/>
    <dgm:cxn modelId="{961D45FB-1B25-4852-8CD8-5CCAF0518E58}" srcId="{1CF0A5DC-77FA-47C2-8834-97FFB4C71990}" destId="{54CB6BEB-CA1A-4D1A-BFDD-9431ABF52B47}" srcOrd="6" destOrd="0" parTransId="{A9BE8787-DF05-493B-AD9E-FDFCABBD22C8}" sibTransId="{B682F0FD-0364-47FC-B749-431F74BADC93}"/>
    <dgm:cxn modelId="{B65984FD-AE9A-4048-BC69-2E52E99A6657}" srcId="{1CF0A5DC-77FA-47C2-8834-97FFB4C71990}" destId="{B7C7D6F8-2567-4613-B2CB-7C8050AE7C5B}" srcOrd="8" destOrd="0" parTransId="{4DA956D0-8D2A-490E-BD16-26AB2917CA80}" sibTransId="{6D305F31-665F-4C00-90EB-1C65435C4141}"/>
    <dgm:cxn modelId="{EED7F3A9-B31E-4966-A0A3-BE21B059AE64}" type="presParOf" srcId="{3FB2C346-B982-47FD-B2BC-FDB2AD1916FC}" destId="{F6F98D2F-8460-4FD2-8A83-0280D39B50B2}" srcOrd="0" destOrd="0" presId="urn:microsoft.com/office/officeart/2005/8/layout/cycle3"/>
    <dgm:cxn modelId="{15196081-51A3-4FC2-B848-44FE7FD30487}" type="presParOf" srcId="{F6F98D2F-8460-4FD2-8A83-0280D39B50B2}" destId="{D5CFF810-69BE-492D-A66A-D03F98982458}" srcOrd="0" destOrd="0" presId="urn:microsoft.com/office/officeart/2005/8/layout/cycle3"/>
    <dgm:cxn modelId="{152F5DAF-B9CA-48C8-85EF-617290C774CF}" type="presParOf" srcId="{F6F98D2F-8460-4FD2-8A83-0280D39B50B2}" destId="{A79190E6-2DFD-4389-81BA-519CEC19C257}" srcOrd="1" destOrd="0" presId="urn:microsoft.com/office/officeart/2005/8/layout/cycle3"/>
    <dgm:cxn modelId="{C6D57F94-DD23-4C96-B366-D762F14C7837}" type="presParOf" srcId="{F6F98D2F-8460-4FD2-8A83-0280D39B50B2}" destId="{F2621140-E493-4136-A585-18F16B2D6818}" srcOrd="2" destOrd="0" presId="urn:microsoft.com/office/officeart/2005/8/layout/cycle3"/>
    <dgm:cxn modelId="{40D07943-F5B8-4EB6-939B-F5DA630007F1}" type="presParOf" srcId="{F6F98D2F-8460-4FD2-8A83-0280D39B50B2}" destId="{8BB53421-8E09-4414-8C10-D52C784652C3}" srcOrd="3" destOrd="0" presId="urn:microsoft.com/office/officeart/2005/8/layout/cycle3"/>
    <dgm:cxn modelId="{4CFAB038-0139-4600-A233-D972A86E2DAD}" type="presParOf" srcId="{F6F98D2F-8460-4FD2-8A83-0280D39B50B2}" destId="{E6830F29-2E10-4675-B4B9-571C7233DB55}" srcOrd="4" destOrd="0" presId="urn:microsoft.com/office/officeart/2005/8/layout/cycle3"/>
    <dgm:cxn modelId="{4B8BD11E-8B77-4377-B33C-D788AE03EA54}" type="presParOf" srcId="{F6F98D2F-8460-4FD2-8A83-0280D39B50B2}" destId="{DCFBAA47-D128-4569-B211-875855D1E199}" srcOrd="5" destOrd="0" presId="urn:microsoft.com/office/officeart/2005/8/layout/cycle3"/>
    <dgm:cxn modelId="{FF852EF6-0FEE-4143-A64C-8578EE83820C}" type="presParOf" srcId="{F6F98D2F-8460-4FD2-8A83-0280D39B50B2}" destId="{56F6C890-B835-449F-A39F-8E2A53C8A423}" srcOrd="6" destOrd="0" presId="urn:microsoft.com/office/officeart/2005/8/layout/cycle3"/>
    <dgm:cxn modelId="{1318430D-ECEF-4304-91A1-7A1D33FFA01F}" type="presParOf" srcId="{F6F98D2F-8460-4FD2-8A83-0280D39B50B2}" destId="{5EF4FC65-6A5B-4796-BAE5-FEDC8EF6A8B8}" srcOrd="7" destOrd="0" presId="urn:microsoft.com/office/officeart/2005/8/layout/cycle3"/>
    <dgm:cxn modelId="{329E4AF0-CED1-4F06-B829-CCFC94705FEE}" type="presParOf" srcId="{F6F98D2F-8460-4FD2-8A83-0280D39B50B2}" destId="{840324BD-6CEE-4127-902B-7F64DE353457}" srcOrd="8" destOrd="0" presId="urn:microsoft.com/office/officeart/2005/8/layout/cycle3"/>
    <dgm:cxn modelId="{A7678E8F-49EB-4258-A0F5-4849BD3B4313}" type="presParOf" srcId="{F6F98D2F-8460-4FD2-8A83-0280D39B50B2}" destId="{285F6063-B0AC-4D63-B9E4-211E02F99ACC}" srcOrd="9" destOrd="0" presId="urn:microsoft.com/office/officeart/2005/8/layout/cycle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1473BA6-A9F3-499C-A4A5-BCA3E450B072}" type="doc">
      <dgm:prSet loTypeId="urn:microsoft.com/office/officeart/2005/8/layout/bProcess4" loCatId="process" qsTypeId="urn:microsoft.com/office/officeart/2005/8/quickstyle/simple1" qsCatId="simple" csTypeId="urn:microsoft.com/office/officeart/2005/8/colors/colorful2" csCatId="colorful"/>
      <dgm:spPr/>
      <dgm:t>
        <a:bodyPr/>
        <a:lstStyle/>
        <a:p>
          <a:endParaRPr lang="en-US"/>
        </a:p>
      </dgm:t>
    </dgm:pt>
    <dgm:pt modelId="{94DAC6B9-D03F-4C03-AD38-B5F78D59C776}">
      <dgm:prSet/>
      <dgm:spPr/>
      <dgm:t>
        <a:bodyPr/>
        <a:lstStyle/>
        <a:p>
          <a:r>
            <a:rPr lang="en-IN" b="1" i="0" dirty="0"/>
            <a:t>MODULES OF THIS PROJECT</a:t>
          </a:r>
          <a:endParaRPr lang="en-US" dirty="0"/>
        </a:p>
      </dgm:t>
    </dgm:pt>
    <dgm:pt modelId="{3A34FBBB-262A-4887-BE0F-8B29F39FF6CD}" type="parTrans" cxnId="{A324CE38-10FF-419B-8BD1-553F471AA97E}">
      <dgm:prSet/>
      <dgm:spPr/>
      <dgm:t>
        <a:bodyPr/>
        <a:lstStyle/>
        <a:p>
          <a:endParaRPr lang="en-US"/>
        </a:p>
      </dgm:t>
    </dgm:pt>
    <dgm:pt modelId="{1463B09E-5121-4749-8F73-68E38DB00438}" type="sibTrans" cxnId="{A324CE38-10FF-419B-8BD1-553F471AA97E}">
      <dgm:prSet/>
      <dgm:spPr/>
      <dgm:t>
        <a:bodyPr/>
        <a:lstStyle/>
        <a:p>
          <a:endParaRPr lang="en-US"/>
        </a:p>
      </dgm:t>
    </dgm:pt>
    <dgm:pt modelId="{2645DA03-3EFE-4E02-888B-3710CD5F89F6}">
      <dgm:prSet/>
      <dgm:spPr/>
      <dgm:t>
        <a:bodyPr/>
        <a:lstStyle/>
        <a:p>
          <a:r>
            <a:rPr lang="en-IN" b="1" i="0"/>
            <a:t>Data Collection and Preprocessing</a:t>
          </a:r>
          <a:endParaRPr lang="en-US"/>
        </a:p>
      </dgm:t>
    </dgm:pt>
    <dgm:pt modelId="{EB494A7D-98FE-43E0-8128-808A1B464990}" type="parTrans" cxnId="{B5E3DC7B-0F73-4176-B751-A613C300BFD4}">
      <dgm:prSet/>
      <dgm:spPr/>
      <dgm:t>
        <a:bodyPr/>
        <a:lstStyle/>
        <a:p>
          <a:endParaRPr lang="en-US"/>
        </a:p>
      </dgm:t>
    </dgm:pt>
    <dgm:pt modelId="{E9113D69-ADA9-4477-80AA-8579EA379EA5}" type="sibTrans" cxnId="{B5E3DC7B-0F73-4176-B751-A613C300BFD4}">
      <dgm:prSet/>
      <dgm:spPr/>
      <dgm:t>
        <a:bodyPr/>
        <a:lstStyle/>
        <a:p>
          <a:endParaRPr lang="en-US"/>
        </a:p>
      </dgm:t>
    </dgm:pt>
    <dgm:pt modelId="{62A3EC21-E893-401A-A2CE-E7DA7E4DABC8}">
      <dgm:prSet/>
      <dgm:spPr/>
      <dgm:t>
        <a:bodyPr/>
        <a:lstStyle/>
        <a:p>
          <a:r>
            <a:rPr lang="en-IN" b="1" i="0"/>
            <a:t>Annotation Tool</a:t>
          </a:r>
          <a:endParaRPr lang="en-US"/>
        </a:p>
      </dgm:t>
    </dgm:pt>
    <dgm:pt modelId="{409C93EE-E4CF-42FD-97E5-DE73E78E8DD6}" type="parTrans" cxnId="{4507C7C9-441E-4411-91EC-DE2DCB042B55}">
      <dgm:prSet/>
      <dgm:spPr/>
      <dgm:t>
        <a:bodyPr/>
        <a:lstStyle/>
        <a:p>
          <a:endParaRPr lang="en-US"/>
        </a:p>
      </dgm:t>
    </dgm:pt>
    <dgm:pt modelId="{F089E801-0E82-4EB4-8567-3042348768DD}" type="sibTrans" cxnId="{4507C7C9-441E-4411-91EC-DE2DCB042B55}">
      <dgm:prSet/>
      <dgm:spPr/>
      <dgm:t>
        <a:bodyPr/>
        <a:lstStyle/>
        <a:p>
          <a:endParaRPr lang="en-US"/>
        </a:p>
      </dgm:t>
    </dgm:pt>
    <dgm:pt modelId="{FC560EF7-C77B-4A80-BD59-7604AA8E89B0}">
      <dgm:prSet/>
      <dgm:spPr/>
      <dgm:t>
        <a:bodyPr/>
        <a:lstStyle/>
        <a:p>
          <a:r>
            <a:rPr lang="en-IN" b="1" i="0"/>
            <a:t>Model Development</a:t>
          </a:r>
          <a:endParaRPr lang="en-US"/>
        </a:p>
      </dgm:t>
    </dgm:pt>
    <dgm:pt modelId="{2C7FFF01-03FD-4CCD-8435-F15BC9915C6F}" type="parTrans" cxnId="{A1E74520-A553-45BB-B2E7-178C8023A08E}">
      <dgm:prSet/>
      <dgm:spPr/>
      <dgm:t>
        <a:bodyPr/>
        <a:lstStyle/>
        <a:p>
          <a:endParaRPr lang="en-US"/>
        </a:p>
      </dgm:t>
    </dgm:pt>
    <dgm:pt modelId="{DA548C65-0854-42FD-9DC5-C6838B1E8586}" type="sibTrans" cxnId="{A1E74520-A553-45BB-B2E7-178C8023A08E}">
      <dgm:prSet/>
      <dgm:spPr/>
      <dgm:t>
        <a:bodyPr/>
        <a:lstStyle/>
        <a:p>
          <a:endParaRPr lang="en-US"/>
        </a:p>
      </dgm:t>
    </dgm:pt>
    <dgm:pt modelId="{6AF0008A-1387-48D8-844C-30EA81C06C07}">
      <dgm:prSet/>
      <dgm:spPr/>
      <dgm:t>
        <a:bodyPr/>
        <a:lstStyle/>
        <a:p>
          <a:r>
            <a:rPr lang="en-IN" b="1" i="0"/>
            <a:t>Model Optimization</a:t>
          </a:r>
          <a:endParaRPr lang="en-US"/>
        </a:p>
      </dgm:t>
    </dgm:pt>
    <dgm:pt modelId="{986A7DDA-33CC-4419-A758-46C284A15EBE}" type="parTrans" cxnId="{23DB3D8F-4B75-4856-AEA0-5DB481E2611D}">
      <dgm:prSet/>
      <dgm:spPr/>
      <dgm:t>
        <a:bodyPr/>
        <a:lstStyle/>
        <a:p>
          <a:endParaRPr lang="en-US"/>
        </a:p>
      </dgm:t>
    </dgm:pt>
    <dgm:pt modelId="{19B55048-B8C3-4723-B0AA-6D80E840DC40}" type="sibTrans" cxnId="{23DB3D8F-4B75-4856-AEA0-5DB481E2611D}">
      <dgm:prSet/>
      <dgm:spPr/>
      <dgm:t>
        <a:bodyPr/>
        <a:lstStyle/>
        <a:p>
          <a:endParaRPr lang="en-US"/>
        </a:p>
      </dgm:t>
    </dgm:pt>
    <dgm:pt modelId="{E3D07B43-DFB3-4985-B18E-844C6B8D3081}">
      <dgm:prSet/>
      <dgm:spPr/>
      <dgm:t>
        <a:bodyPr/>
        <a:lstStyle/>
        <a:p>
          <a:r>
            <a:rPr lang="en-IN" b="1" i="0"/>
            <a:t>Real-Time Processing Pipeline</a:t>
          </a:r>
          <a:endParaRPr lang="en-US"/>
        </a:p>
      </dgm:t>
    </dgm:pt>
    <dgm:pt modelId="{421DB725-FB26-4202-9DBD-C7891D0A372D}" type="parTrans" cxnId="{EB1CE6E0-16AE-4F80-88E8-51D1BB50C2F8}">
      <dgm:prSet/>
      <dgm:spPr/>
      <dgm:t>
        <a:bodyPr/>
        <a:lstStyle/>
        <a:p>
          <a:endParaRPr lang="en-US"/>
        </a:p>
      </dgm:t>
    </dgm:pt>
    <dgm:pt modelId="{112B3106-F6BF-4A2A-82AF-E02CF46EDB0A}" type="sibTrans" cxnId="{EB1CE6E0-16AE-4F80-88E8-51D1BB50C2F8}">
      <dgm:prSet/>
      <dgm:spPr/>
      <dgm:t>
        <a:bodyPr/>
        <a:lstStyle/>
        <a:p>
          <a:endParaRPr lang="en-US"/>
        </a:p>
      </dgm:t>
    </dgm:pt>
    <dgm:pt modelId="{344BC74F-D3C6-4248-ABE2-56AC0DBB8CFA}">
      <dgm:prSet/>
      <dgm:spPr/>
      <dgm:t>
        <a:bodyPr/>
        <a:lstStyle/>
        <a:p>
          <a:r>
            <a:rPr lang="en-IN" b="1" i="0"/>
            <a:t>Performance Evaluation</a:t>
          </a:r>
          <a:endParaRPr lang="en-US"/>
        </a:p>
      </dgm:t>
    </dgm:pt>
    <dgm:pt modelId="{67124641-76CE-4B01-B4D4-91E76535A55C}" type="parTrans" cxnId="{CE1448B6-48C7-43F8-A632-18B60CEF4947}">
      <dgm:prSet/>
      <dgm:spPr/>
      <dgm:t>
        <a:bodyPr/>
        <a:lstStyle/>
        <a:p>
          <a:endParaRPr lang="en-US"/>
        </a:p>
      </dgm:t>
    </dgm:pt>
    <dgm:pt modelId="{BB8BAAB5-A4E1-4CA5-A95E-A083FF6CA725}" type="sibTrans" cxnId="{CE1448B6-48C7-43F8-A632-18B60CEF4947}">
      <dgm:prSet/>
      <dgm:spPr/>
      <dgm:t>
        <a:bodyPr/>
        <a:lstStyle/>
        <a:p>
          <a:endParaRPr lang="en-US"/>
        </a:p>
      </dgm:t>
    </dgm:pt>
    <dgm:pt modelId="{4E850DC3-FA79-413A-AE9E-1F2BC3A4BA28}">
      <dgm:prSet/>
      <dgm:spPr/>
      <dgm:t>
        <a:bodyPr/>
        <a:lstStyle/>
        <a:p>
          <a:r>
            <a:rPr lang="en-IN" b="1" i="0"/>
            <a:t>Comparative Analysis</a:t>
          </a:r>
          <a:endParaRPr lang="en-US"/>
        </a:p>
      </dgm:t>
    </dgm:pt>
    <dgm:pt modelId="{E05014B8-A1D0-43CF-B3C8-DCB993415ADE}" type="parTrans" cxnId="{99EF9EFE-785B-4102-B7AA-0886CB80468B}">
      <dgm:prSet/>
      <dgm:spPr/>
      <dgm:t>
        <a:bodyPr/>
        <a:lstStyle/>
        <a:p>
          <a:endParaRPr lang="en-US"/>
        </a:p>
      </dgm:t>
    </dgm:pt>
    <dgm:pt modelId="{787861A3-8CBF-4B4B-8A9E-8AEDCAF1E0BD}" type="sibTrans" cxnId="{99EF9EFE-785B-4102-B7AA-0886CB80468B}">
      <dgm:prSet/>
      <dgm:spPr/>
      <dgm:t>
        <a:bodyPr/>
        <a:lstStyle/>
        <a:p>
          <a:endParaRPr lang="en-US"/>
        </a:p>
      </dgm:t>
    </dgm:pt>
    <dgm:pt modelId="{00484092-2F1F-4A0B-9946-20C3BFCD4FEA}">
      <dgm:prSet/>
      <dgm:spPr/>
      <dgm:t>
        <a:bodyPr/>
        <a:lstStyle/>
        <a:p>
          <a:r>
            <a:rPr lang="en-IN" b="1" i="0"/>
            <a:t>Deployment</a:t>
          </a:r>
          <a:endParaRPr lang="en-US"/>
        </a:p>
      </dgm:t>
    </dgm:pt>
    <dgm:pt modelId="{BB346D27-7CAD-4363-9A52-FF8AAF3ABA8D}" type="parTrans" cxnId="{F8F1DE11-26E8-4AB5-83DA-2139C7FCC29F}">
      <dgm:prSet/>
      <dgm:spPr/>
      <dgm:t>
        <a:bodyPr/>
        <a:lstStyle/>
        <a:p>
          <a:endParaRPr lang="en-US"/>
        </a:p>
      </dgm:t>
    </dgm:pt>
    <dgm:pt modelId="{7E9A7DE3-385D-460F-9DFE-8F79BF217682}" type="sibTrans" cxnId="{F8F1DE11-26E8-4AB5-83DA-2139C7FCC29F}">
      <dgm:prSet/>
      <dgm:spPr/>
      <dgm:t>
        <a:bodyPr/>
        <a:lstStyle/>
        <a:p>
          <a:endParaRPr lang="en-US"/>
        </a:p>
      </dgm:t>
    </dgm:pt>
    <dgm:pt modelId="{211359F0-8748-4EEB-AC8F-A2DCEA06E7C1}" type="pres">
      <dgm:prSet presAssocID="{01473BA6-A9F3-499C-A4A5-BCA3E450B072}" presName="Name0" presStyleCnt="0">
        <dgm:presLayoutVars>
          <dgm:dir/>
          <dgm:resizeHandles/>
        </dgm:presLayoutVars>
      </dgm:prSet>
      <dgm:spPr/>
    </dgm:pt>
    <dgm:pt modelId="{3587737A-1B20-4096-9A10-1843E45C8035}" type="pres">
      <dgm:prSet presAssocID="{94DAC6B9-D03F-4C03-AD38-B5F78D59C776}" presName="compNode" presStyleCnt="0"/>
      <dgm:spPr/>
    </dgm:pt>
    <dgm:pt modelId="{95B9A426-E9B6-4BF0-B27B-9B590EF89F00}" type="pres">
      <dgm:prSet presAssocID="{94DAC6B9-D03F-4C03-AD38-B5F78D59C776}" presName="dummyConnPt" presStyleCnt="0"/>
      <dgm:spPr/>
    </dgm:pt>
    <dgm:pt modelId="{B5723BD1-762D-4F7F-8370-7A4123BCD455}" type="pres">
      <dgm:prSet presAssocID="{94DAC6B9-D03F-4C03-AD38-B5F78D59C776}" presName="node" presStyleLbl="node1" presStyleIdx="0" presStyleCnt="9">
        <dgm:presLayoutVars>
          <dgm:bulletEnabled val="1"/>
        </dgm:presLayoutVars>
      </dgm:prSet>
      <dgm:spPr/>
    </dgm:pt>
    <dgm:pt modelId="{CD82E42F-933A-43E6-B135-7995BC9C0D4F}" type="pres">
      <dgm:prSet presAssocID="{1463B09E-5121-4749-8F73-68E38DB00438}" presName="sibTrans" presStyleLbl="bgSibTrans2D1" presStyleIdx="0" presStyleCnt="8"/>
      <dgm:spPr/>
    </dgm:pt>
    <dgm:pt modelId="{447970FB-03F5-46C6-A131-A7C968EF9746}" type="pres">
      <dgm:prSet presAssocID="{2645DA03-3EFE-4E02-888B-3710CD5F89F6}" presName="compNode" presStyleCnt="0"/>
      <dgm:spPr/>
    </dgm:pt>
    <dgm:pt modelId="{B9DBC67B-AB01-4920-AF92-D56382091F1E}" type="pres">
      <dgm:prSet presAssocID="{2645DA03-3EFE-4E02-888B-3710CD5F89F6}" presName="dummyConnPt" presStyleCnt="0"/>
      <dgm:spPr/>
    </dgm:pt>
    <dgm:pt modelId="{8536D240-527F-47B7-832F-12A93447BAA5}" type="pres">
      <dgm:prSet presAssocID="{2645DA03-3EFE-4E02-888B-3710CD5F89F6}" presName="node" presStyleLbl="node1" presStyleIdx="1" presStyleCnt="9">
        <dgm:presLayoutVars>
          <dgm:bulletEnabled val="1"/>
        </dgm:presLayoutVars>
      </dgm:prSet>
      <dgm:spPr/>
    </dgm:pt>
    <dgm:pt modelId="{18DBF698-7B31-4B07-A086-7376E9A0A2BD}" type="pres">
      <dgm:prSet presAssocID="{E9113D69-ADA9-4477-80AA-8579EA379EA5}" presName="sibTrans" presStyleLbl="bgSibTrans2D1" presStyleIdx="1" presStyleCnt="8"/>
      <dgm:spPr/>
    </dgm:pt>
    <dgm:pt modelId="{01800210-FD09-4525-8669-1FDF4DE53279}" type="pres">
      <dgm:prSet presAssocID="{62A3EC21-E893-401A-A2CE-E7DA7E4DABC8}" presName="compNode" presStyleCnt="0"/>
      <dgm:spPr/>
    </dgm:pt>
    <dgm:pt modelId="{ADF00DAD-421F-4E95-8844-0FCEF5C6C64C}" type="pres">
      <dgm:prSet presAssocID="{62A3EC21-E893-401A-A2CE-E7DA7E4DABC8}" presName="dummyConnPt" presStyleCnt="0"/>
      <dgm:spPr/>
    </dgm:pt>
    <dgm:pt modelId="{EE96E632-8A72-45C0-B89A-FF9344457099}" type="pres">
      <dgm:prSet presAssocID="{62A3EC21-E893-401A-A2CE-E7DA7E4DABC8}" presName="node" presStyleLbl="node1" presStyleIdx="2" presStyleCnt="9">
        <dgm:presLayoutVars>
          <dgm:bulletEnabled val="1"/>
        </dgm:presLayoutVars>
      </dgm:prSet>
      <dgm:spPr/>
    </dgm:pt>
    <dgm:pt modelId="{00660EAF-4B68-4256-96F1-68F54E2FB817}" type="pres">
      <dgm:prSet presAssocID="{F089E801-0E82-4EB4-8567-3042348768DD}" presName="sibTrans" presStyleLbl="bgSibTrans2D1" presStyleIdx="2" presStyleCnt="8"/>
      <dgm:spPr/>
    </dgm:pt>
    <dgm:pt modelId="{A813FE7C-BB74-4468-88CD-D9E96F34D404}" type="pres">
      <dgm:prSet presAssocID="{FC560EF7-C77B-4A80-BD59-7604AA8E89B0}" presName="compNode" presStyleCnt="0"/>
      <dgm:spPr/>
    </dgm:pt>
    <dgm:pt modelId="{ED611CC4-F870-42D3-BAAE-A25227A44D67}" type="pres">
      <dgm:prSet presAssocID="{FC560EF7-C77B-4A80-BD59-7604AA8E89B0}" presName="dummyConnPt" presStyleCnt="0"/>
      <dgm:spPr/>
    </dgm:pt>
    <dgm:pt modelId="{D4655FC6-756D-4BC2-B39B-0C2ECF61783F}" type="pres">
      <dgm:prSet presAssocID="{FC560EF7-C77B-4A80-BD59-7604AA8E89B0}" presName="node" presStyleLbl="node1" presStyleIdx="3" presStyleCnt="9">
        <dgm:presLayoutVars>
          <dgm:bulletEnabled val="1"/>
        </dgm:presLayoutVars>
      </dgm:prSet>
      <dgm:spPr/>
    </dgm:pt>
    <dgm:pt modelId="{5881C425-D615-4821-B4F1-62A1D86E06A2}" type="pres">
      <dgm:prSet presAssocID="{DA548C65-0854-42FD-9DC5-C6838B1E8586}" presName="sibTrans" presStyleLbl="bgSibTrans2D1" presStyleIdx="3" presStyleCnt="8"/>
      <dgm:spPr/>
    </dgm:pt>
    <dgm:pt modelId="{9170CD0E-4F6F-4947-8392-5D8C992DB313}" type="pres">
      <dgm:prSet presAssocID="{6AF0008A-1387-48D8-844C-30EA81C06C07}" presName="compNode" presStyleCnt="0"/>
      <dgm:spPr/>
    </dgm:pt>
    <dgm:pt modelId="{C52864E4-4534-4088-868F-C19CEB051AAD}" type="pres">
      <dgm:prSet presAssocID="{6AF0008A-1387-48D8-844C-30EA81C06C07}" presName="dummyConnPt" presStyleCnt="0"/>
      <dgm:spPr/>
    </dgm:pt>
    <dgm:pt modelId="{282B3B59-18E5-4D63-B27A-A576D1F25910}" type="pres">
      <dgm:prSet presAssocID="{6AF0008A-1387-48D8-844C-30EA81C06C07}" presName="node" presStyleLbl="node1" presStyleIdx="4" presStyleCnt="9">
        <dgm:presLayoutVars>
          <dgm:bulletEnabled val="1"/>
        </dgm:presLayoutVars>
      </dgm:prSet>
      <dgm:spPr/>
    </dgm:pt>
    <dgm:pt modelId="{19897F81-8C47-406D-9B16-DE89EC6B33D6}" type="pres">
      <dgm:prSet presAssocID="{19B55048-B8C3-4723-B0AA-6D80E840DC40}" presName="sibTrans" presStyleLbl="bgSibTrans2D1" presStyleIdx="4" presStyleCnt="8"/>
      <dgm:spPr/>
    </dgm:pt>
    <dgm:pt modelId="{029AD368-B72D-42FB-A0A3-3003EE4D2C5E}" type="pres">
      <dgm:prSet presAssocID="{E3D07B43-DFB3-4985-B18E-844C6B8D3081}" presName="compNode" presStyleCnt="0"/>
      <dgm:spPr/>
    </dgm:pt>
    <dgm:pt modelId="{348F63A3-E845-47BF-870D-16FC1B6D7933}" type="pres">
      <dgm:prSet presAssocID="{E3D07B43-DFB3-4985-B18E-844C6B8D3081}" presName="dummyConnPt" presStyleCnt="0"/>
      <dgm:spPr/>
    </dgm:pt>
    <dgm:pt modelId="{21F88740-5BBB-4185-96B3-D1E2189C2E44}" type="pres">
      <dgm:prSet presAssocID="{E3D07B43-DFB3-4985-B18E-844C6B8D3081}" presName="node" presStyleLbl="node1" presStyleIdx="5" presStyleCnt="9">
        <dgm:presLayoutVars>
          <dgm:bulletEnabled val="1"/>
        </dgm:presLayoutVars>
      </dgm:prSet>
      <dgm:spPr/>
    </dgm:pt>
    <dgm:pt modelId="{335D56CA-361A-4060-A92B-5B6978CF8DE0}" type="pres">
      <dgm:prSet presAssocID="{112B3106-F6BF-4A2A-82AF-E02CF46EDB0A}" presName="sibTrans" presStyleLbl="bgSibTrans2D1" presStyleIdx="5" presStyleCnt="8"/>
      <dgm:spPr/>
    </dgm:pt>
    <dgm:pt modelId="{6C4CAF97-807A-400D-83F2-50350B914F5B}" type="pres">
      <dgm:prSet presAssocID="{344BC74F-D3C6-4248-ABE2-56AC0DBB8CFA}" presName="compNode" presStyleCnt="0"/>
      <dgm:spPr/>
    </dgm:pt>
    <dgm:pt modelId="{1E1B1187-7E20-400A-88AE-CDAAECB9236B}" type="pres">
      <dgm:prSet presAssocID="{344BC74F-D3C6-4248-ABE2-56AC0DBB8CFA}" presName="dummyConnPt" presStyleCnt="0"/>
      <dgm:spPr/>
    </dgm:pt>
    <dgm:pt modelId="{DA8FB9AE-D3B3-4922-8F02-59DCC18C7F97}" type="pres">
      <dgm:prSet presAssocID="{344BC74F-D3C6-4248-ABE2-56AC0DBB8CFA}" presName="node" presStyleLbl="node1" presStyleIdx="6" presStyleCnt="9">
        <dgm:presLayoutVars>
          <dgm:bulletEnabled val="1"/>
        </dgm:presLayoutVars>
      </dgm:prSet>
      <dgm:spPr/>
    </dgm:pt>
    <dgm:pt modelId="{D2B52106-EAC4-4E62-A4A5-50F409C88856}" type="pres">
      <dgm:prSet presAssocID="{BB8BAAB5-A4E1-4CA5-A95E-A083FF6CA725}" presName="sibTrans" presStyleLbl="bgSibTrans2D1" presStyleIdx="6" presStyleCnt="8"/>
      <dgm:spPr/>
    </dgm:pt>
    <dgm:pt modelId="{E63D3BD8-95F1-40D4-AF9D-AD632E4B663E}" type="pres">
      <dgm:prSet presAssocID="{4E850DC3-FA79-413A-AE9E-1F2BC3A4BA28}" presName="compNode" presStyleCnt="0"/>
      <dgm:spPr/>
    </dgm:pt>
    <dgm:pt modelId="{07214193-3075-4D3A-934C-A777908A4194}" type="pres">
      <dgm:prSet presAssocID="{4E850DC3-FA79-413A-AE9E-1F2BC3A4BA28}" presName="dummyConnPt" presStyleCnt="0"/>
      <dgm:spPr/>
    </dgm:pt>
    <dgm:pt modelId="{A7036985-40B4-42C2-8A95-7D4F915E0940}" type="pres">
      <dgm:prSet presAssocID="{4E850DC3-FA79-413A-AE9E-1F2BC3A4BA28}" presName="node" presStyleLbl="node1" presStyleIdx="7" presStyleCnt="9">
        <dgm:presLayoutVars>
          <dgm:bulletEnabled val="1"/>
        </dgm:presLayoutVars>
      </dgm:prSet>
      <dgm:spPr/>
    </dgm:pt>
    <dgm:pt modelId="{AE854693-7CD3-4FAD-A428-D15A2C42A655}" type="pres">
      <dgm:prSet presAssocID="{787861A3-8CBF-4B4B-8A9E-8AEDCAF1E0BD}" presName="sibTrans" presStyleLbl="bgSibTrans2D1" presStyleIdx="7" presStyleCnt="8"/>
      <dgm:spPr/>
    </dgm:pt>
    <dgm:pt modelId="{A503726B-782D-4570-9E4B-8B4222EBCEB8}" type="pres">
      <dgm:prSet presAssocID="{00484092-2F1F-4A0B-9946-20C3BFCD4FEA}" presName="compNode" presStyleCnt="0"/>
      <dgm:spPr/>
    </dgm:pt>
    <dgm:pt modelId="{8756DE3F-93C0-4795-8A8A-53A90DCBC394}" type="pres">
      <dgm:prSet presAssocID="{00484092-2F1F-4A0B-9946-20C3BFCD4FEA}" presName="dummyConnPt" presStyleCnt="0"/>
      <dgm:spPr/>
    </dgm:pt>
    <dgm:pt modelId="{8903DBD1-36EF-4492-84C5-C76278F33488}" type="pres">
      <dgm:prSet presAssocID="{00484092-2F1F-4A0B-9946-20C3BFCD4FEA}" presName="node" presStyleLbl="node1" presStyleIdx="8" presStyleCnt="9">
        <dgm:presLayoutVars>
          <dgm:bulletEnabled val="1"/>
        </dgm:presLayoutVars>
      </dgm:prSet>
      <dgm:spPr/>
    </dgm:pt>
  </dgm:ptLst>
  <dgm:cxnLst>
    <dgm:cxn modelId="{E164BF0E-38A6-4460-BF7E-D27241D4E5B4}" type="presOf" srcId="{01473BA6-A9F3-499C-A4A5-BCA3E450B072}" destId="{211359F0-8748-4EEB-AC8F-A2DCEA06E7C1}" srcOrd="0" destOrd="0" presId="urn:microsoft.com/office/officeart/2005/8/layout/bProcess4"/>
    <dgm:cxn modelId="{F8F1DE11-26E8-4AB5-83DA-2139C7FCC29F}" srcId="{01473BA6-A9F3-499C-A4A5-BCA3E450B072}" destId="{00484092-2F1F-4A0B-9946-20C3BFCD4FEA}" srcOrd="8" destOrd="0" parTransId="{BB346D27-7CAD-4363-9A52-FF8AAF3ABA8D}" sibTransId="{7E9A7DE3-385D-460F-9DFE-8F79BF217682}"/>
    <dgm:cxn modelId="{A1E74520-A553-45BB-B2E7-178C8023A08E}" srcId="{01473BA6-A9F3-499C-A4A5-BCA3E450B072}" destId="{FC560EF7-C77B-4A80-BD59-7604AA8E89B0}" srcOrd="3" destOrd="0" parTransId="{2C7FFF01-03FD-4CCD-8435-F15BC9915C6F}" sibTransId="{DA548C65-0854-42FD-9DC5-C6838B1E8586}"/>
    <dgm:cxn modelId="{7FD0F924-9BEA-4ADE-A1F2-3998A9881996}" type="presOf" srcId="{344BC74F-D3C6-4248-ABE2-56AC0DBB8CFA}" destId="{DA8FB9AE-D3B3-4922-8F02-59DCC18C7F97}" srcOrd="0" destOrd="0" presId="urn:microsoft.com/office/officeart/2005/8/layout/bProcess4"/>
    <dgm:cxn modelId="{A324CE38-10FF-419B-8BD1-553F471AA97E}" srcId="{01473BA6-A9F3-499C-A4A5-BCA3E450B072}" destId="{94DAC6B9-D03F-4C03-AD38-B5F78D59C776}" srcOrd="0" destOrd="0" parTransId="{3A34FBBB-262A-4887-BE0F-8B29F39FF6CD}" sibTransId="{1463B09E-5121-4749-8F73-68E38DB00438}"/>
    <dgm:cxn modelId="{6BD7063F-EA21-420F-A22F-C15FABBB1271}" type="presOf" srcId="{BB8BAAB5-A4E1-4CA5-A95E-A083FF6CA725}" destId="{D2B52106-EAC4-4E62-A4A5-50F409C88856}" srcOrd="0" destOrd="0" presId="urn:microsoft.com/office/officeart/2005/8/layout/bProcess4"/>
    <dgm:cxn modelId="{DFE8D35C-CC51-4FC6-A6FD-82BB4889BDCE}" type="presOf" srcId="{00484092-2F1F-4A0B-9946-20C3BFCD4FEA}" destId="{8903DBD1-36EF-4492-84C5-C76278F33488}" srcOrd="0" destOrd="0" presId="urn:microsoft.com/office/officeart/2005/8/layout/bProcess4"/>
    <dgm:cxn modelId="{BF402B6F-9C23-44CD-8F8D-73738C11428D}" type="presOf" srcId="{112B3106-F6BF-4A2A-82AF-E02CF46EDB0A}" destId="{335D56CA-361A-4060-A92B-5B6978CF8DE0}" srcOrd="0" destOrd="0" presId="urn:microsoft.com/office/officeart/2005/8/layout/bProcess4"/>
    <dgm:cxn modelId="{DA746D70-910F-48D0-B956-D41021BA97E4}" type="presOf" srcId="{E9113D69-ADA9-4477-80AA-8579EA379EA5}" destId="{18DBF698-7B31-4B07-A086-7376E9A0A2BD}" srcOrd="0" destOrd="0" presId="urn:microsoft.com/office/officeart/2005/8/layout/bProcess4"/>
    <dgm:cxn modelId="{29CA5675-36F1-4815-9697-C762B3FCC9C6}" type="presOf" srcId="{DA548C65-0854-42FD-9DC5-C6838B1E8586}" destId="{5881C425-D615-4821-B4F1-62A1D86E06A2}" srcOrd="0" destOrd="0" presId="urn:microsoft.com/office/officeart/2005/8/layout/bProcess4"/>
    <dgm:cxn modelId="{4E59E857-3699-4735-BAC7-AE80B6BFB1F6}" type="presOf" srcId="{19B55048-B8C3-4723-B0AA-6D80E840DC40}" destId="{19897F81-8C47-406D-9B16-DE89EC6B33D6}" srcOrd="0" destOrd="0" presId="urn:microsoft.com/office/officeart/2005/8/layout/bProcess4"/>
    <dgm:cxn modelId="{B5E3DC7B-0F73-4176-B751-A613C300BFD4}" srcId="{01473BA6-A9F3-499C-A4A5-BCA3E450B072}" destId="{2645DA03-3EFE-4E02-888B-3710CD5F89F6}" srcOrd="1" destOrd="0" parTransId="{EB494A7D-98FE-43E0-8128-808A1B464990}" sibTransId="{E9113D69-ADA9-4477-80AA-8579EA379EA5}"/>
    <dgm:cxn modelId="{18A1F887-51A8-41E7-8ED1-45A2D535955A}" type="presOf" srcId="{6AF0008A-1387-48D8-844C-30EA81C06C07}" destId="{282B3B59-18E5-4D63-B27A-A576D1F25910}" srcOrd="0" destOrd="0" presId="urn:microsoft.com/office/officeart/2005/8/layout/bProcess4"/>
    <dgm:cxn modelId="{559B748A-B4F5-451C-A79D-FCBC30E2D220}" type="presOf" srcId="{787861A3-8CBF-4B4B-8A9E-8AEDCAF1E0BD}" destId="{AE854693-7CD3-4FAD-A428-D15A2C42A655}" srcOrd="0" destOrd="0" presId="urn:microsoft.com/office/officeart/2005/8/layout/bProcess4"/>
    <dgm:cxn modelId="{23DB3D8F-4B75-4856-AEA0-5DB481E2611D}" srcId="{01473BA6-A9F3-499C-A4A5-BCA3E450B072}" destId="{6AF0008A-1387-48D8-844C-30EA81C06C07}" srcOrd="4" destOrd="0" parTransId="{986A7DDA-33CC-4419-A758-46C284A15EBE}" sibTransId="{19B55048-B8C3-4723-B0AA-6D80E840DC40}"/>
    <dgm:cxn modelId="{9278A29F-1056-4E95-B0F8-37B5D3602F53}" type="presOf" srcId="{2645DA03-3EFE-4E02-888B-3710CD5F89F6}" destId="{8536D240-527F-47B7-832F-12A93447BAA5}" srcOrd="0" destOrd="0" presId="urn:microsoft.com/office/officeart/2005/8/layout/bProcess4"/>
    <dgm:cxn modelId="{B8B05DA1-A29B-4AC7-8D47-E5AED314E10C}" type="presOf" srcId="{FC560EF7-C77B-4A80-BD59-7604AA8E89B0}" destId="{D4655FC6-756D-4BC2-B39B-0C2ECF61783F}" srcOrd="0" destOrd="0" presId="urn:microsoft.com/office/officeart/2005/8/layout/bProcess4"/>
    <dgm:cxn modelId="{81A37EB1-97A3-4B8A-B710-30D54FD50387}" type="presOf" srcId="{F089E801-0E82-4EB4-8567-3042348768DD}" destId="{00660EAF-4B68-4256-96F1-68F54E2FB817}" srcOrd="0" destOrd="0" presId="urn:microsoft.com/office/officeart/2005/8/layout/bProcess4"/>
    <dgm:cxn modelId="{ACC764B4-0865-4D72-B856-261A37D0ED57}" type="presOf" srcId="{E3D07B43-DFB3-4985-B18E-844C6B8D3081}" destId="{21F88740-5BBB-4185-96B3-D1E2189C2E44}" srcOrd="0" destOrd="0" presId="urn:microsoft.com/office/officeart/2005/8/layout/bProcess4"/>
    <dgm:cxn modelId="{CE1448B6-48C7-43F8-A632-18B60CEF4947}" srcId="{01473BA6-A9F3-499C-A4A5-BCA3E450B072}" destId="{344BC74F-D3C6-4248-ABE2-56AC0DBB8CFA}" srcOrd="6" destOrd="0" parTransId="{67124641-76CE-4B01-B4D4-91E76535A55C}" sibTransId="{BB8BAAB5-A4E1-4CA5-A95E-A083FF6CA725}"/>
    <dgm:cxn modelId="{4507C7C9-441E-4411-91EC-DE2DCB042B55}" srcId="{01473BA6-A9F3-499C-A4A5-BCA3E450B072}" destId="{62A3EC21-E893-401A-A2CE-E7DA7E4DABC8}" srcOrd="2" destOrd="0" parTransId="{409C93EE-E4CF-42FD-97E5-DE73E78E8DD6}" sibTransId="{F089E801-0E82-4EB4-8567-3042348768DD}"/>
    <dgm:cxn modelId="{46C640CB-9867-4468-80B8-CBC7CE5AEB18}" type="presOf" srcId="{62A3EC21-E893-401A-A2CE-E7DA7E4DABC8}" destId="{EE96E632-8A72-45C0-B89A-FF9344457099}" srcOrd="0" destOrd="0" presId="urn:microsoft.com/office/officeart/2005/8/layout/bProcess4"/>
    <dgm:cxn modelId="{EB1CE6E0-16AE-4F80-88E8-51D1BB50C2F8}" srcId="{01473BA6-A9F3-499C-A4A5-BCA3E450B072}" destId="{E3D07B43-DFB3-4985-B18E-844C6B8D3081}" srcOrd="5" destOrd="0" parTransId="{421DB725-FB26-4202-9DBD-C7891D0A372D}" sibTransId="{112B3106-F6BF-4A2A-82AF-E02CF46EDB0A}"/>
    <dgm:cxn modelId="{7E3B87E1-B5AB-4875-854A-B37BE2866CEC}" type="presOf" srcId="{1463B09E-5121-4749-8F73-68E38DB00438}" destId="{CD82E42F-933A-43E6-B135-7995BC9C0D4F}" srcOrd="0" destOrd="0" presId="urn:microsoft.com/office/officeart/2005/8/layout/bProcess4"/>
    <dgm:cxn modelId="{23252DF3-AFD8-4FA0-A826-AEDFABDBB9C1}" type="presOf" srcId="{94DAC6B9-D03F-4C03-AD38-B5F78D59C776}" destId="{B5723BD1-762D-4F7F-8370-7A4123BCD455}" srcOrd="0" destOrd="0" presId="urn:microsoft.com/office/officeart/2005/8/layout/bProcess4"/>
    <dgm:cxn modelId="{2A6B8EF4-6F25-454A-A3CB-28474C17EC82}" type="presOf" srcId="{4E850DC3-FA79-413A-AE9E-1F2BC3A4BA28}" destId="{A7036985-40B4-42C2-8A95-7D4F915E0940}" srcOrd="0" destOrd="0" presId="urn:microsoft.com/office/officeart/2005/8/layout/bProcess4"/>
    <dgm:cxn modelId="{99EF9EFE-785B-4102-B7AA-0886CB80468B}" srcId="{01473BA6-A9F3-499C-A4A5-BCA3E450B072}" destId="{4E850DC3-FA79-413A-AE9E-1F2BC3A4BA28}" srcOrd="7" destOrd="0" parTransId="{E05014B8-A1D0-43CF-B3C8-DCB993415ADE}" sibTransId="{787861A3-8CBF-4B4B-8A9E-8AEDCAF1E0BD}"/>
    <dgm:cxn modelId="{22CCF5C3-D0C6-4359-A9B3-71CE1271D912}" type="presParOf" srcId="{211359F0-8748-4EEB-AC8F-A2DCEA06E7C1}" destId="{3587737A-1B20-4096-9A10-1843E45C8035}" srcOrd="0" destOrd="0" presId="urn:microsoft.com/office/officeart/2005/8/layout/bProcess4"/>
    <dgm:cxn modelId="{CFE30677-C374-4646-B873-9913DB495311}" type="presParOf" srcId="{3587737A-1B20-4096-9A10-1843E45C8035}" destId="{95B9A426-E9B6-4BF0-B27B-9B590EF89F00}" srcOrd="0" destOrd="0" presId="urn:microsoft.com/office/officeart/2005/8/layout/bProcess4"/>
    <dgm:cxn modelId="{3C4830CD-A9B6-41EC-AC4F-644E8D2DF218}" type="presParOf" srcId="{3587737A-1B20-4096-9A10-1843E45C8035}" destId="{B5723BD1-762D-4F7F-8370-7A4123BCD455}" srcOrd="1" destOrd="0" presId="urn:microsoft.com/office/officeart/2005/8/layout/bProcess4"/>
    <dgm:cxn modelId="{AD1F5EEB-65A7-43DC-8E15-835D6552583D}" type="presParOf" srcId="{211359F0-8748-4EEB-AC8F-A2DCEA06E7C1}" destId="{CD82E42F-933A-43E6-B135-7995BC9C0D4F}" srcOrd="1" destOrd="0" presId="urn:microsoft.com/office/officeart/2005/8/layout/bProcess4"/>
    <dgm:cxn modelId="{EF96AC12-32DA-403B-A052-199E5C333880}" type="presParOf" srcId="{211359F0-8748-4EEB-AC8F-A2DCEA06E7C1}" destId="{447970FB-03F5-46C6-A131-A7C968EF9746}" srcOrd="2" destOrd="0" presId="urn:microsoft.com/office/officeart/2005/8/layout/bProcess4"/>
    <dgm:cxn modelId="{AB01527D-8D2C-4BA6-8FE7-52EE5E5689B3}" type="presParOf" srcId="{447970FB-03F5-46C6-A131-A7C968EF9746}" destId="{B9DBC67B-AB01-4920-AF92-D56382091F1E}" srcOrd="0" destOrd="0" presId="urn:microsoft.com/office/officeart/2005/8/layout/bProcess4"/>
    <dgm:cxn modelId="{069AED6C-8BBA-4476-B8C9-083C59E90349}" type="presParOf" srcId="{447970FB-03F5-46C6-A131-A7C968EF9746}" destId="{8536D240-527F-47B7-832F-12A93447BAA5}" srcOrd="1" destOrd="0" presId="urn:microsoft.com/office/officeart/2005/8/layout/bProcess4"/>
    <dgm:cxn modelId="{628ACB78-379D-46F3-B198-23CB830C075A}" type="presParOf" srcId="{211359F0-8748-4EEB-AC8F-A2DCEA06E7C1}" destId="{18DBF698-7B31-4B07-A086-7376E9A0A2BD}" srcOrd="3" destOrd="0" presId="urn:microsoft.com/office/officeart/2005/8/layout/bProcess4"/>
    <dgm:cxn modelId="{FD7E10FF-8D42-407D-A3BF-EE0EC12A4825}" type="presParOf" srcId="{211359F0-8748-4EEB-AC8F-A2DCEA06E7C1}" destId="{01800210-FD09-4525-8669-1FDF4DE53279}" srcOrd="4" destOrd="0" presId="urn:microsoft.com/office/officeart/2005/8/layout/bProcess4"/>
    <dgm:cxn modelId="{D7F102F4-6F44-4047-90B5-09963ED8822C}" type="presParOf" srcId="{01800210-FD09-4525-8669-1FDF4DE53279}" destId="{ADF00DAD-421F-4E95-8844-0FCEF5C6C64C}" srcOrd="0" destOrd="0" presId="urn:microsoft.com/office/officeart/2005/8/layout/bProcess4"/>
    <dgm:cxn modelId="{24A5466E-2A8A-41D9-8A6E-233B5EE03D51}" type="presParOf" srcId="{01800210-FD09-4525-8669-1FDF4DE53279}" destId="{EE96E632-8A72-45C0-B89A-FF9344457099}" srcOrd="1" destOrd="0" presId="urn:microsoft.com/office/officeart/2005/8/layout/bProcess4"/>
    <dgm:cxn modelId="{AD3D6D2F-05A6-4914-A9C5-03D31E1B8EEA}" type="presParOf" srcId="{211359F0-8748-4EEB-AC8F-A2DCEA06E7C1}" destId="{00660EAF-4B68-4256-96F1-68F54E2FB817}" srcOrd="5" destOrd="0" presId="urn:microsoft.com/office/officeart/2005/8/layout/bProcess4"/>
    <dgm:cxn modelId="{CBB63EF8-5AEE-4B18-A6BD-5BD46177932F}" type="presParOf" srcId="{211359F0-8748-4EEB-AC8F-A2DCEA06E7C1}" destId="{A813FE7C-BB74-4468-88CD-D9E96F34D404}" srcOrd="6" destOrd="0" presId="urn:microsoft.com/office/officeart/2005/8/layout/bProcess4"/>
    <dgm:cxn modelId="{2664CD72-4974-47BF-8926-EA5D6F5F841E}" type="presParOf" srcId="{A813FE7C-BB74-4468-88CD-D9E96F34D404}" destId="{ED611CC4-F870-42D3-BAAE-A25227A44D67}" srcOrd="0" destOrd="0" presId="urn:microsoft.com/office/officeart/2005/8/layout/bProcess4"/>
    <dgm:cxn modelId="{A9388BE6-A9CB-4BA1-91DD-946551E724D9}" type="presParOf" srcId="{A813FE7C-BB74-4468-88CD-D9E96F34D404}" destId="{D4655FC6-756D-4BC2-B39B-0C2ECF61783F}" srcOrd="1" destOrd="0" presId="urn:microsoft.com/office/officeart/2005/8/layout/bProcess4"/>
    <dgm:cxn modelId="{7453D393-DD30-4107-9E0B-FD9DB7697912}" type="presParOf" srcId="{211359F0-8748-4EEB-AC8F-A2DCEA06E7C1}" destId="{5881C425-D615-4821-B4F1-62A1D86E06A2}" srcOrd="7" destOrd="0" presId="urn:microsoft.com/office/officeart/2005/8/layout/bProcess4"/>
    <dgm:cxn modelId="{40087BE9-AAAF-45F0-9088-C449B4F81BB3}" type="presParOf" srcId="{211359F0-8748-4EEB-AC8F-A2DCEA06E7C1}" destId="{9170CD0E-4F6F-4947-8392-5D8C992DB313}" srcOrd="8" destOrd="0" presId="urn:microsoft.com/office/officeart/2005/8/layout/bProcess4"/>
    <dgm:cxn modelId="{6EA88B36-ECA6-419D-B0F7-ABF7E816E4AB}" type="presParOf" srcId="{9170CD0E-4F6F-4947-8392-5D8C992DB313}" destId="{C52864E4-4534-4088-868F-C19CEB051AAD}" srcOrd="0" destOrd="0" presId="urn:microsoft.com/office/officeart/2005/8/layout/bProcess4"/>
    <dgm:cxn modelId="{7F70909F-BA98-4C87-BE3C-9B1834CF1D09}" type="presParOf" srcId="{9170CD0E-4F6F-4947-8392-5D8C992DB313}" destId="{282B3B59-18E5-4D63-B27A-A576D1F25910}" srcOrd="1" destOrd="0" presId="urn:microsoft.com/office/officeart/2005/8/layout/bProcess4"/>
    <dgm:cxn modelId="{4A0FFF7B-D611-417F-B713-3790A45D2823}" type="presParOf" srcId="{211359F0-8748-4EEB-AC8F-A2DCEA06E7C1}" destId="{19897F81-8C47-406D-9B16-DE89EC6B33D6}" srcOrd="9" destOrd="0" presId="urn:microsoft.com/office/officeart/2005/8/layout/bProcess4"/>
    <dgm:cxn modelId="{881C2CE4-25E9-4D7B-8C4C-7A7DDA84CEAC}" type="presParOf" srcId="{211359F0-8748-4EEB-AC8F-A2DCEA06E7C1}" destId="{029AD368-B72D-42FB-A0A3-3003EE4D2C5E}" srcOrd="10" destOrd="0" presId="urn:microsoft.com/office/officeart/2005/8/layout/bProcess4"/>
    <dgm:cxn modelId="{38F9033B-19DC-4959-B759-EE5C6C9A36CE}" type="presParOf" srcId="{029AD368-B72D-42FB-A0A3-3003EE4D2C5E}" destId="{348F63A3-E845-47BF-870D-16FC1B6D7933}" srcOrd="0" destOrd="0" presId="urn:microsoft.com/office/officeart/2005/8/layout/bProcess4"/>
    <dgm:cxn modelId="{B7707680-3DC9-4ECA-94A0-C532AF1C8A78}" type="presParOf" srcId="{029AD368-B72D-42FB-A0A3-3003EE4D2C5E}" destId="{21F88740-5BBB-4185-96B3-D1E2189C2E44}" srcOrd="1" destOrd="0" presId="urn:microsoft.com/office/officeart/2005/8/layout/bProcess4"/>
    <dgm:cxn modelId="{0859B11F-13A3-4F2A-A12B-3EDF33952904}" type="presParOf" srcId="{211359F0-8748-4EEB-AC8F-A2DCEA06E7C1}" destId="{335D56CA-361A-4060-A92B-5B6978CF8DE0}" srcOrd="11" destOrd="0" presId="urn:microsoft.com/office/officeart/2005/8/layout/bProcess4"/>
    <dgm:cxn modelId="{5AA7F02F-44B2-4C5C-A917-6F06B1407DE1}" type="presParOf" srcId="{211359F0-8748-4EEB-AC8F-A2DCEA06E7C1}" destId="{6C4CAF97-807A-400D-83F2-50350B914F5B}" srcOrd="12" destOrd="0" presId="urn:microsoft.com/office/officeart/2005/8/layout/bProcess4"/>
    <dgm:cxn modelId="{3F1BA497-B917-4BE9-823E-6377B281C813}" type="presParOf" srcId="{6C4CAF97-807A-400D-83F2-50350B914F5B}" destId="{1E1B1187-7E20-400A-88AE-CDAAECB9236B}" srcOrd="0" destOrd="0" presId="urn:microsoft.com/office/officeart/2005/8/layout/bProcess4"/>
    <dgm:cxn modelId="{A5265429-BD6F-4647-89AB-1010B54549F5}" type="presParOf" srcId="{6C4CAF97-807A-400D-83F2-50350B914F5B}" destId="{DA8FB9AE-D3B3-4922-8F02-59DCC18C7F97}" srcOrd="1" destOrd="0" presId="urn:microsoft.com/office/officeart/2005/8/layout/bProcess4"/>
    <dgm:cxn modelId="{B2637EB9-DCAA-4943-956E-DEF80744AB51}" type="presParOf" srcId="{211359F0-8748-4EEB-AC8F-A2DCEA06E7C1}" destId="{D2B52106-EAC4-4E62-A4A5-50F409C88856}" srcOrd="13" destOrd="0" presId="urn:microsoft.com/office/officeart/2005/8/layout/bProcess4"/>
    <dgm:cxn modelId="{94137554-3AE4-46DD-BD9B-2C60CE3F1A42}" type="presParOf" srcId="{211359F0-8748-4EEB-AC8F-A2DCEA06E7C1}" destId="{E63D3BD8-95F1-40D4-AF9D-AD632E4B663E}" srcOrd="14" destOrd="0" presId="urn:microsoft.com/office/officeart/2005/8/layout/bProcess4"/>
    <dgm:cxn modelId="{B34B9ACE-3B92-47F1-90A3-6A822953ADE3}" type="presParOf" srcId="{E63D3BD8-95F1-40D4-AF9D-AD632E4B663E}" destId="{07214193-3075-4D3A-934C-A777908A4194}" srcOrd="0" destOrd="0" presId="urn:microsoft.com/office/officeart/2005/8/layout/bProcess4"/>
    <dgm:cxn modelId="{F045BFC7-9D31-4BF5-8C00-F8168DB16AAC}" type="presParOf" srcId="{E63D3BD8-95F1-40D4-AF9D-AD632E4B663E}" destId="{A7036985-40B4-42C2-8A95-7D4F915E0940}" srcOrd="1" destOrd="0" presId="urn:microsoft.com/office/officeart/2005/8/layout/bProcess4"/>
    <dgm:cxn modelId="{8A200708-F6D8-4988-B454-DFCE8232EC9C}" type="presParOf" srcId="{211359F0-8748-4EEB-AC8F-A2DCEA06E7C1}" destId="{AE854693-7CD3-4FAD-A428-D15A2C42A655}" srcOrd="15" destOrd="0" presId="urn:microsoft.com/office/officeart/2005/8/layout/bProcess4"/>
    <dgm:cxn modelId="{E195054E-6EEA-4379-ADBD-AE8D5E403AEE}" type="presParOf" srcId="{211359F0-8748-4EEB-AC8F-A2DCEA06E7C1}" destId="{A503726B-782D-4570-9E4B-8B4222EBCEB8}" srcOrd="16" destOrd="0" presId="urn:microsoft.com/office/officeart/2005/8/layout/bProcess4"/>
    <dgm:cxn modelId="{C30AD29B-1C05-4E96-BF5A-2E665A67FA9C}" type="presParOf" srcId="{A503726B-782D-4570-9E4B-8B4222EBCEB8}" destId="{8756DE3F-93C0-4795-8A8A-53A90DCBC394}" srcOrd="0" destOrd="0" presId="urn:microsoft.com/office/officeart/2005/8/layout/bProcess4"/>
    <dgm:cxn modelId="{4469AAA3-109A-4554-A1A1-6BF11DE75EB1}" type="presParOf" srcId="{A503726B-782D-4570-9E4B-8B4222EBCEB8}" destId="{8903DBD1-36EF-4492-84C5-C76278F33488}" srcOrd="1" destOrd="0" presId="urn:microsoft.com/office/officeart/2005/8/layout/b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4C8CCF7-777E-471D-8486-F6257951ECFB}"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71428C32-D54D-4A3C-927D-14B2D1CA68F2}">
      <dgm:prSet/>
      <dgm:spPr/>
      <dgm:t>
        <a:bodyPr/>
        <a:lstStyle/>
        <a:p>
          <a:r>
            <a:rPr lang="en-IN"/>
            <a:t>DATSET DISCRIPTION</a:t>
          </a:r>
          <a:endParaRPr lang="en-US"/>
        </a:p>
      </dgm:t>
    </dgm:pt>
    <dgm:pt modelId="{1CC7455C-C46B-4080-9926-8E184AFD77B3}" type="parTrans" cxnId="{052E59AE-EC1C-4D52-843F-4107DF626FB1}">
      <dgm:prSet/>
      <dgm:spPr/>
      <dgm:t>
        <a:bodyPr/>
        <a:lstStyle/>
        <a:p>
          <a:endParaRPr lang="en-US"/>
        </a:p>
      </dgm:t>
    </dgm:pt>
    <dgm:pt modelId="{B502F13C-35A0-454E-860D-7F6A7ABC22B9}" type="sibTrans" cxnId="{052E59AE-EC1C-4D52-843F-4107DF626FB1}">
      <dgm:prSet/>
      <dgm:spPr/>
      <dgm:t>
        <a:bodyPr/>
        <a:lstStyle/>
        <a:p>
          <a:endParaRPr lang="en-US"/>
        </a:p>
      </dgm:t>
    </dgm:pt>
    <dgm:pt modelId="{19A1BABC-B0FB-4D25-9EBC-03451C0930D5}">
      <dgm:prSet/>
      <dgm:spPr/>
      <dgm:t>
        <a:bodyPr/>
        <a:lstStyle/>
        <a:p>
          <a:r>
            <a:rPr lang="en-IN"/>
            <a:t>ALL THE IMAGES WERE GATHERED THROUGH WAVE SCRAPPING</a:t>
          </a:r>
          <a:endParaRPr lang="en-US"/>
        </a:p>
      </dgm:t>
    </dgm:pt>
    <dgm:pt modelId="{2EE7193E-D732-4EB7-867E-BBDEF658BA0E}" type="parTrans" cxnId="{92352FD2-D817-44E6-8766-F5FF6D68B87D}">
      <dgm:prSet/>
      <dgm:spPr/>
      <dgm:t>
        <a:bodyPr/>
        <a:lstStyle/>
        <a:p>
          <a:endParaRPr lang="en-US"/>
        </a:p>
      </dgm:t>
    </dgm:pt>
    <dgm:pt modelId="{D3F8967C-CE56-4FC4-A98C-E0762A4ABA32}" type="sibTrans" cxnId="{92352FD2-D817-44E6-8766-F5FF6D68B87D}">
      <dgm:prSet/>
      <dgm:spPr/>
      <dgm:t>
        <a:bodyPr/>
        <a:lstStyle/>
        <a:p>
          <a:endParaRPr lang="en-US"/>
        </a:p>
      </dgm:t>
    </dgm:pt>
    <dgm:pt modelId="{53A77F90-C612-4DF6-B718-93240765DFA4}">
      <dgm:prSet/>
      <dgm:spPr/>
      <dgm:t>
        <a:bodyPr/>
        <a:lstStyle/>
        <a:p>
          <a:r>
            <a:rPr lang="en-IN"/>
            <a:t>NO 0F CLASSES-43</a:t>
          </a:r>
          <a:endParaRPr lang="en-US"/>
        </a:p>
      </dgm:t>
    </dgm:pt>
    <dgm:pt modelId="{CE1B8F04-720A-4B5E-9044-9F8A6B7A76F1}" type="parTrans" cxnId="{A72F04C1-DDED-422E-ADFF-730A5C6F2AC1}">
      <dgm:prSet/>
      <dgm:spPr/>
      <dgm:t>
        <a:bodyPr/>
        <a:lstStyle/>
        <a:p>
          <a:endParaRPr lang="en-US"/>
        </a:p>
      </dgm:t>
    </dgm:pt>
    <dgm:pt modelId="{F54F27EF-D709-4F36-B662-56B724949104}" type="sibTrans" cxnId="{A72F04C1-DDED-422E-ADFF-730A5C6F2AC1}">
      <dgm:prSet/>
      <dgm:spPr/>
      <dgm:t>
        <a:bodyPr/>
        <a:lstStyle/>
        <a:p>
          <a:endParaRPr lang="en-US"/>
        </a:p>
      </dgm:t>
    </dgm:pt>
    <dgm:pt modelId="{72D102CD-257B-42AA-A84D-3E28655FCF2A}">
      <dgm:prSet/>
      <dgm:spPr/>
      <dgm:t>
        <a:bodyPr/>
        <a:lstStyle/>
        <a:p>
          <a:r>
            <a:rPr lang="en-IN"/>
            <a:t>NO OF IMAGES PER CLASS-300</a:t>
          </a:r>
          <a:endParaRPr lang="en-US"/>
        </a:p>
      </dgm:t>
    </dgm:pt>
    <dgm:pt modelId="{81AC90A2-6F85-48BA-BF69-1D3B78557756}" type="parTrans" cxnId="{BCAB6C92-6E0F-4FF0-B53A-D5AFD3E1FFA6}">
      <dgm:prSet/>
      <dgm:spPr/>
      <dgm:t>
        <a:bodyPr/>
        <a:lstStyle/>
        <a:p>
          <a:endParaRPr lang="en-US"/>
        </a:p>
      </dgm:t>
    </dgm:pt>
    <dgm:pt modelId="{F2E84DA2-B92D-4801-96C2-C28E6B26C9B6}" type="sibTrans" cxnId="{BCAB6C92-6E0F-4FF0-B53A-D5AFD3E1FFA6}">
      <dgm:prSet/>
      <dgm:spPr/>
      <dgm:t>
        <a:bodyPr/>
        <a:lstStyle/>
        <a:p>
          <a:endParaRPr lang="en-US"/>
        </a:p>
      </dgm:t>
    </dgm:pt>
    <dgm:pt modelId="{1670D34F-D2E1-436B-93FD-01852EC46C30}">
      <dgm:prSet/>
      <dgm:spPr/>
      <dgm:t>
        <a:bodyPr/>
        <a:lstStyle/>
        <a:p>
          <a:r>
            <a:rPr lang="en-IN"/>
            <a:t>TOTAL NO OF IMAGES-12,900</a:t>
          </a:r>
          <a:endParaRPr lang="en-US"/>
        </a:p>
      </dgm:t>
    </dgm:pt>
    <dgm:pt modelId="{EAE244AF-8D88-4268-B755-1D6B8A496C6D}" type="parTrans" cxnId="{CE9A854F-E70F-414E-BFB1-90DB9F0D28B5}">
      <dgm:prSet/>
      <dgm:spPr/>
      <dgm:t>
        <a:bodyPr/>
        <a:lstStyle/>
        <a:p>
          <a:endParaRPr lang="en-US"/>
        </a:p>
      </dgm:t>
    </dgm:pt>
    <dgm:pt modelId="{AA39386A-D769-4D83-9D30-F0247EA7A20C}" type="sibTrans" cxnId="{CE9A854F-E70F-414E-BFB1-90DB9F0D28B5}">
      <dgm:prSet/>
      <dgm:spPr/>
      <dgm:t>
        <a:bodyPr/>
        <a:lstStyle/>
        <a:p>
          <a:endParaRPr lang="en-US"/>
        </a:p>
      </dgm:t>
    </dgm:pt>
    <dgm:pt modelId="{B1468EF2-A07E-40E6-8B1A-CD2FB3303416}" type="pres">
      <dgm:prSet presAssocID="{D4C8CCF7-777E-471D-8486-F6257951ECFB}" presName="linear" presStyleCnt="0">
        <dgm:presLayoutVars>
          <dgm:animLvl val="lvl"/>
          <dgm:resizeHandles val="exact"/>
        </dgm:presLayoutVars>
      </dgm:prSet>
      <dgm:spPr/>
    </dgm:pt>
    <dgm:pt modelId="{D215C57A-D058-4505-9B8A-836A49D59D8E}" type="pres">
      <dgm:prSet presAssocID="{71428C32-D54D-4A3C-927D-14B2D1CA68F2}" presName="parentText" presStyleLbl="node1" presStyleIdx="0" presStyleCnt="5">
        <dgm:presLayoutVars>
          <dgm:chMax val="0"/>
          <dgm:bulletEnabled val="1"/>
        </dgm:presLayoutVars>
      </dgm:prSet>
      <dgm:spPr/>
    </dgm:pt>
    <dgm:pt modelId="{78E5C9D9-8B1F-4E44-8527-75182AC553AD}" type="pres">
      <dgm:prSet presAssocID="{B502F13C-35A0-454E-860D-7F6A7ABC22B9}" presName="spacer" presStyleCnt="0"/>
      <dgm:spPr/>
    </dgm:pt>
    <dgm:pt modelId="{945F51D2-D515-4E9B-9946-BEC7E70784B7}" type="pres">
      <dgm:prSet presAssocID="{19A1BABC-B0FB-4D25-9EBC-03451C0930D5}" presName="parentText" presStyleLbl="node1" presStyleIdx="1" presStyleCnt="5">
        <dgm:presLayoutVars>
          <dgm:chMax val="0"/>
          <dgm:bulletEnabled val="1"/>
        </dgm:presLayoutVars>
      </dgm:prSet>
      <dgm:spPr/>
    </dgm:pt>
    <dgm:pt modelId="{4E92F356-9A9B-48B4-AF25-CD1FE5EE2568}" type="pres">
      <dgm:prSet presAssocID="{D3F8967C-CE56-4FC4-A98C-E0762A4ABA32}" presName="spacer" presStyleCnt="0"/>
      <dgm:spPr/>
    </dgm:pt>
    <dgm:pt modelId="{EC87973D-9700-4D48-8D89-863528A548A6}" type="pres">
      <dgm:prSet presAssocID="{53A77F90-C612-4DF6-B718-93240765DFA4}" presName="parentText" presStyleLbl="node1" presStyleIdx="2" presStyleCnt="5">
        <dgm:presLayoutVars>
          <dgm:chMax val="0"/>
          <dgm:bulletEnabled val="1"/>
        </dgm:presLayoutVars>
      </dgm:prSet>
      <dgm:spPr/>
    </dgm:pt>
    <dgm:pt modelId="{E52484F2-9358-4B01-9DDC-E1F5EF277FCC}" type="pres">
      <dgm:prSet presAssocID="{F54F27EF-D709-4F36-B662-56B724949104}" presName="spacer" presStyleCnt="0"/>
      <dgm:spPr/>
    </dgm:pt>
    <dgm:pt modelId="{B0F5451B-2C85-454F-B9E9-6CFE70E1AD9F}" type="pres">
      <dgm:prSet presAssocID="{72D102CD-257B-42AA-A84D-3E28655FCF2A}" presName="parentText" presStyleLbl="node1" presStyleIdx="3" presStyleCnt="5">
        <dgm:presLayoutVars>
          <dgm:chMax val="0"/>
          <dgm:bulletEnabled val="1"/>
        </dgm:presLayoutVars>
      </dgm:prSet>
      <dgm:spPr/>
    </dgm:pt>
    <dgm:pt modelId="{E68DA3F6-43C2-442E-8871-60BC2CC2359C}" type="pres">
      <dgm:prSet presAssocID="{F2E84DA2-B92D-4801-96C2-C28E6B26C9B6}" presName="spacer" presStyleCnt="0"/>
      <dgm:spPr/>
    </dgm:pt>
    <dgm:pt modelId="{AA4D6C4D-91AF-4CF2-951A-B2AC2CE4B2AD}" type="pres">
      <dgm:prSet presAssocID="{1670D34F-D2E1-436B-93FD-01852EC46C30}" presName="parentText" presStyleLbl="node1" presStyleIdx="4" presStyleCnt="5">
        <dgm:presLayoutVars>
          <dgm:chMax val="0"/>
          <dgm:bulletEnabled val="1"/>
        </dgm:presLayoutVars>
      </dgm:prSet>
      <dgm:spPr/>
    </dgm:pt>
  </dgm:ptLst>
  <dgm:cxnLst>
    <dgm:cxn modelId="{93CCCE1F-1182-4197-8180-453137CDED40}" type="presOf" srcId="{1670D34F-D2E1-436B-93FD-01852EC46C30}" destId="{AA4D6C4D-91AF-4CF2-951A-B2AC2CE4B2AD}" srcOrd="0" destOrd="0" presId="urn:microsoft.com/office/officeart/2005/8/layout/vList2"/>
    <dgm:cxn modelId="{CE9A854F-E70F-414E-BFB1-90DB9F0D28B5}" srcId="{D4C8CCF7-777E-471D-8486-F6257951ECFB}" destId="{1670D34F-D2E1-436B-93FD-01852EC46C30}" srcOrd="4" destOrd="0" parTransId="{EAE244AF-8D88-4268-B755-1D6B8A496C6D}" sibTransId="{AA39386A-D769-4D83-9D30-F0247EA7A20C}"/>
    <dgm:cxn modelId="{BCAB6C92-6E0F-4FF0-B53A-D5AFD3E1FFA6}" srcId="{D4C8CCF7-777E-471D-8486-F6257951ECFB}" destId="{72D102CD-257B-42AA-A84D-3E28655FCF2A}" srcOrd="3" destOrd="0" parTransId="{81AC90A2-6F85-48BA-BF69-1D3B78557756}" sibTransId="{F2E84DA2-B92D-4801-96C2-C28E6B26C9B6}"/>
    <dgm:cxn modelId="{052E59AE-EC1C-4D52-843F-4107DF626FB1}" srcId="{D4C8CCF7-777E-471D-8486-F6257951ECFB}" destId="{71428C32-D54D-4A3C-927D-14B2D1CA68F2}" srcOrd="0" destOrd="0" parTransId="{1CC7455C-C46B-4080-9926-8E184AFD77B3}" sibTransId="{B502F13C-35A0-454E-860D-7F6A7ABC22B9}"/>
    <dgm:cxn modelId="{BE280FB3-4993-4077-B543-5DA882C3E178}" type="presOf" srcId="{53A77F90-C612-4DF6-B718-93240765DFA4}" destId="{EC87973D-9700-4D48-8D89-863528A548A6}" srcOrd="0" destOrd="0" presId="urn:microsoft.com/office/officeart/2005/8/layout/vList2"/>
    <dgm:cxn modelId="{A72F04C1-DDED-422E-ADFF-730A5C6F2AC1}" srcId="{D4C8CCF7-777E-471D-8486-F6257951ECFB}" destId="{53A77F90-C612-4DF6-B718-93240765DFA4}" srcOrd="2" destOrd="0" parTransId="{CE1B8F04-720A-4B5E-9044-9F8A6B7A76F1}" sibTransId="{F54F27EF-D709-4F36-B662-56B724949104}"/>
    <dgm:cxn modelId="{34E9F6C2-BF5E-451F-A128-247A500807F6}" type="presOf" srcId="{72D102CD-257B-42AA-A84D-3E28655FCF2A}" destId="{B0F5451B-2C85-454F-B9E9-6CFE70E1AD9F}" srcOrd="0" destOrd="0" presId="urn:microsoft.com/office/officeart/2005/8/layout/vList2"/>
    <dgm:cxn modelId="{7D4450CC-DA6E-42EF-AF9D-BD4386F6D745}" type="presOf" srcId="{71428C32-D54D-4A3C-927D-14B2D1CA68F2}" destId="{D215C57A-D058-4505-9B8A-836A49D59D8E}" srcOrd="0" destOrd="0" presId="urn:microsoft.com/office/officeart/2005/8/layout/vList2"/>
    <dgm:cxn modelId="{A6BB51CE-EA7E-4281-90DB-E71787A10599}" type="presOf" srcId="{19A1BABC-B0FB-4D25-9EBC-03451C0930D5}" destId="{945F51D2-D515-4E9B-9946-BEC7E70784B7}" srcOrd="0" destOrd="0" presId="urn:microsoft.com/office/officeart/2005/8/layout/vList2"/>
    <dgm:cxn modelId="{92352FD2-D817-44E6-8766-F5FF6D68B87D}" srcId="{D4C8CCF7-777E-471D-8486-F6257951ECFB}" destId="{19A1BABC-B0FB-4D25-9EBC-03451C0930D5}" srcOrd="1" destOrd="0" parTransId="{2EE7193E-D732-4EB7-867E-BBDEF658BA0E}" sibTransId="{D3F8967C-CE56-4FC4-A98C-E0762A4ABA32}"/>
    <dgm:cxn modelId="{E7A9B4D6-A7AD-42A0-A304-3DCA97D050AB}" type="presOf" srcId="{D4C8CCF7-777E-471D-8486-F6257951ECFB}" destId="{B1468EF2-A07E-40E6-8B1A-CD2FB3303416}" srcOrd="0" destOrd="0" presId="urn:microsoft.com/office/officeart/2005/8/layout/vList2"/>
    <dgm:cxn modelId="{C46F137B-6F65-4DCE-8BDB-3A3FA49FC0EC}" type="presParOf" srcId="{B1468EF2-A07E-40E6-8B1A-CD2FB3303416}" destId="{D215C57A-D058-4505-9B8A-836A49D59D8E}" srcOrd="0" destOrd="0" presId="urn:microsoft.com/office/officeart/2005/8/layout/vList2"/>
    <dgm:cxn modelId="{5189D7BA-7C5F-49FA-897A-E499F94947C1}" type="presParOf" srcId="{B1468EF2-A07E-40E6-8B1A-CD2FB3303416}" destId="{78E5C9D9-8B1F-4E44-8527-75182AC553AD}" srcOrd="1" destOrd="0" presId="urn:microsoft.com/office/officeart/2005/8/layout/vList2"/>
    <dgm:cxn modelId="{2DE996A4-610F-43E4-A23B-B9B22AC0330E}" type="presParOf" srcId="{B1468EF2-A07E-40E6-8B1A-CD2FB3303416}" destId="{945F51D2-D515-4E9B-9946-BEC7E70784B7}" srcOrd="2" destOrd="0" presId="urn:microsoft.com/office/officeart/2005/8/layout/vList2"/>
    <dgm:cxn modelId="{70DC10B9-6EE6-47A3-9445-D2BC31BAA79A}" type="presParOf" srcId="{B1468EF2-A07E-40E6-8B1A-CD2FB3303416}" destId="{4E92F356-9A9B-48B4-AF25-CD1FE5EE2568}" srcOrd="3" destOrd="0" presId="urn:microsoft.com/office/officeart/2005/8/layout/vList2"/>
    <dgm:cxn modelId="{2B8E15C2-D9A7-47CA-8D41-65FF7970AA28}" type="presParOf" srcId="{B1468EF2-A07E-40E6-8B1A-CD2FB3303416}" destId="{EC87973D-9700-4D48-8D89-863528A548A6}" srcOrd="4" destOrd="0" presId="urn:microsoft.com/office/officeart/2005/8/layout/vList2"/>
    <dgm:cxn modelId="{EC9D48E3-B62E-4B4C-8262-ECA55F2D49E0}" type="presParOf" srcId="{B1468EF2-A07E-40E6-8B1A-CD2FB3303416}" destId="{E52484F2-9358-4B01-9DDC-E1F5EF277FCC}" srcOrd="5" destOrd="0" presId="urn:microsoft.com/office/officeart/2005/8/layout/vList2"/>
    <dgm:cxn modelId="{91DDA027-5827-4C8E-9E44-D8D7B0965984}" type="presParOf" srcId="{B1468EF2-A07E-40E6-8B1A-CD2FB3303416}" destId="{B0F5451B-2C85-454F-B9E9-6CFE70E1AD9F}" srcOrd="6" destOrd="0" presId="urn:microsoft.com/office/officeart/2005/8/layout/vList2"/>
    <dgm:cxn modelId="{B387D6CD-5C53-402F-A9F6-895009345368}" type="presParOf" srcId="{B1468EF2-A07E-40E6-8B1A-CD2FB3303416}" destId="{E68DA3F6-43C2-442E-8871-60BC2CC2359C}" srcOrd="7" destOrd="0" presId="urn:microsoft.com/office/officeart/2005/8/layout/vList2"/>
    <dgm:cxn modelId="{472EF3CF-5BA2-4DDA-9B10-3BB52B26CD58}" type="presParOf" srcId="{B1468EF2-A07E-40E6-8B1A-CD2FB3303416}" destId="{AA4D6C4D-91AF-4CF2-951A-B2AC2CE4B2AD}" srcOrd="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4290E1CD-561A-4DBF-833B-15D1F97BA2B1}"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ADD8136F-54C4-4EE7-8496-34FA332A61EE}">
      <dgm:prSet/>
      <dgm:spPr/>
      <dgm:t>
        <a:bodyPr/>
        <a:lstStyle/>
        <a:p>
          <a:r>
            <a:rPr lang="en-US"/>
            <a:t>Model Implemented using Transfer Learning</a:t>
          </a:r>
        </a:p>
      </dgm:t>
    </dgm:pt>
    <dgm:pt modelId="{4DD94ECD-06D1-425F-8CDB-53A2810AD20B}" type="parTrans" cxnId="{3C959668-AE71-43F3-B522-F9B8D3946E2C}">
      <dgm:prSet/>
      <dgm:spPr/>
      <dgm:t>
        <a:bodyPr/>
        <a:lstStyle/>
        <a:p>
          <a:endParaRPr lang="en-US"/>
        </a:p>
      </dgm:t>
    </dgm:pt>
    <dgm:pt modelId="{568CE38B-E372-4561-8103-7539280DAA53}" type="sibTrans" cxnId="{3C959668-AE71-43F3-B522-F9B8D3946E2C}">
      <dgm:prSet/>
      <dgm:spPr/>
      <dgm:t>
        <a:bodyPr/>
        <a:lstStyle/>
        <a:p>
          <a:endParaRPr lang="en-US"/>
        </a:p>
      </dgm:t>
    </dgm:pt>
    <dgm:pt modelId="{78DEBDFE-995D-455D-866D-546F490CE8F2}">
      <dgm:prSet/>
      <dgm:spPr/>
      <dgm:t>
        <a:bodyPr/>
        <a:lstStyle/>
        <a:p>
          <a:r>
            <a:rPr lang="en-US"/>
            <a:t>RESNET -50(V2)</a:t>
          </a:r>
        </a:p>
      </dgm:t>
    </dgm:pt>
    <dgm:pt modelId="{3BA936E3-F4D7-4EF8-A7CC-06EE9486DD22}" type="parTrans" cxnId="{254860EA-0C2C-4696-8515-223EE2B0AA00}">
      <dgm:prSet/>
      <dgm:spPr/>
      <dgm:t>
        <a:bodyPr/>
        <a:lstStyle/>
        <a:p>
          <a:endParaRPr lang="en-US"/>
        </a:p>
      </dgm:t>
    </dgm:pt>
    <dgm:pt modelId="{3A9811F6-1927-469B-B8A9-86B8293D674D}" type="sibTrans" cxnId="{254860EA-0C2C-4696-8515-223EE2B0AA00}">
      <dgm:prSet/>
      <dgm:spPr/>
      <dgm:t>
        <a:bodyPr/>
        <a:lstStyle/>
        <a:p>
          <a:endParaRPr lang="en-US"/>
        </a:p>
      </dgm:t>
    </dgm:pt>
    <dgm:pt modelId="{73888011-7ED9-43FA-B36D-7568372C374B}">
      <dgm:prSet/>
      <dgm:spPr/>
      <dgm:t>
        <a:bodyPr/>
        <a:lstStyle/>
        <a:p>
          <a:r>
            <a:rPr lang="en-US"/>
            <a:t>VGG19</a:t>
          </a:r>
        </a:p>
      </dgm:t>
    </dgm:pt>
    <dgm:pt modelId="{1D03166F-7713-4E45-9F23-F6EFF1F0165E}" type="parTrans" cxnId="{568C748C-3A07-4454-819A-39621AF84A17}">
      <dgm:prSet/>
      <dgm:spPr/>
      <dgm:t>
        <a:bodyPr/>
        <a:lstStyle/>
        <a:p>
          <a:endParaRPr lang="en-US"/>
        </a:p>
      </dgm:t>
    </dgm:pt>
    <dgm:pt modelId="{A1C0843B-E002-4F3E-89AC-46D58C58772B}" type="sibTrans" cxnId="{568C748C-3A07-4454-819A-39621AF84A17}">
      <dgm:prSet/>
      <dgm:spPr/>
      <dgm:t>
        <a:bodyPr/>
        <a:lstStyle/>
        <a:p>
          <a:endParaRPr lang="en-US"/>
        </a:p>
      </dgm:t>
    </dgm:pt>
    <dgm:pt modelId="{4B9A577B-3EB0-4AC0-9119-6772B9F8C942}">
      <dgm:prSet/>
      <dgm:spPr/>
      <dgm:t>
        <a:bodyPr/>
        <a:lstStyle/>
        <a:p>
          <a:r>
            <a:rPr lang="en-US"/>
            <a:t>VGG-16</a:t>
          </a:r>
        </a:p>
      </dgm:t>
    </dgm:pt>
    <dgm:pt modelId="{33764F1E-2F4C-46BF-91F1-C0077E0B1285}" type="parTrans" cxnId="{D4E9E2F3-7529-4F85-BAD5-3544D9EFE0F3}">
      <dgm:prSet/>
      <dgm:spPr/>
      <dgm:t>
        <a:bodyPr/>
        <a:lstStyle/>
        <a:p>
          <a:endParaRPr lang="en-US"/>
        </a:p>
      </dgm:t>
    </dgm:pt>
    <dgm:pt modelId="{33DF90AE-0AFD-4BC8-9D1B-BF42ABC13C01}" type="sibTrans" cxnId="{D4E9E2F3-7529-4F85-BAD5-3544D9EFE0F3}">
      <dgm:prSet/>
      <dgm:spPr/>
      <dgm:t>
        <a:bodyPr/>
        <a:lstStyle/>
        <a:p>
          <a:endParaRPr lang="en-US"/>
        </a:p>
      </dgm:t>
    </dgm:pt>
    <dgm:pt modelId="{4EAEA6DB-20E2-472E-9EC1-61994CDE4AEC}">
      <dgm:prSet/>
      <dgm:spPr/>
      <dgm:t>
        <a:bodyPr/>
        <a:lstStyle/>
        <a:p>
          <a:r>
            <a:rPr lang="en-US"/>
            <a:t>INCEPTION V3</a:t>
          </a:r>
        </a:p>
      </dgm:t>
    </dgm:pt>
    <dgm:pt modelId="{A3BBD2DE-1E06-4DD8-83AB-CE6C28C8C62D}" type="parTrans" cxnId="{A5419CB0-E4DE-4121-9A84-0C6E9A0A43AD}">
      <dgm:prSet/>
      <dgm:spPr/>
      <dgm:t>
        <a:bodyPr/>
        <a:lstStyle/>
        <a:p>
          <a:endParaRPr lang="en-US"/>
        </a:p>
      </dgm:t>
    </dgm:pt>
    <dgm:pt modelId="{248EBBAD-43DD-40DD-BA99-FDDA346A399A}" type="sibTrans" cxnId="{A5419CB0-E4DE-4121-9A84-0C6E9A0A43AD}">
      <dgm:prSet/>
      <dgm:spPr/>
      <dgm:t>
        <a:bodyPr/>
        <a:lstStyle/>
        <a:p>
          <a:endParaRPr lang="en-US"/>
        </a:p>
      </dgm:t>
    </dgm:pt>
    <dgm:pt modelId="{2E7FB556-DC1F-433C-8C56-BEEC33AB4586}" type="pres">
      <dgm:prSet presAssocID="{4290E1CD-561A-4DBF-833B-15D1F97BA2B1}" presName="linear" presStyleCnt="0">
        <dgm:presLayoutVars>
          <dgm:animLvl val="lvl"/>
          <dgm:resizeHandles val="exact"/>
        </dgm:presLayoutVars>
      </dgm:prSet>
      <dgm:spPr/>
    </dgm:pt>
    <dgm:pt modelId="{D285C3A5-7BE7-47EA-9EC8-56193D5132CB}" type="pres">
      <dgm:prSet presAssocID="{ADD8136F-54C4-4EE7-8496-34FA332A61EE}" presName="parentText" presStyleLbl="node1" presStyleIdx="0" presStyleCnt="5">
        <dgm:presLayoutVars>
          <dgm:chMax val="0"/>
          <dgm:bulletEnabled val="1"/>
        </dgm:presLayoutVars>
      </dgm:prSet>
      <dgm:spPr/>
    </dgm:pt>
    <dgm:pt modelId="{1DACB547-43AC-4B24-A9D2-50FC245EFCA9}" type="pres">
      <dgm:prSet presAssocID="{568CE38B-E372-4561-8103-7539280DAA53}" presName="spacer" presStyleCnt="0"/>
      <dgm:spPr/>
    </dgm:pt>
    <dgm:pt modelId="{B765AD08-ED5E-4B0D-8FDF-C769E903E0A3}" type="pres">
      <dgm:prSet presAssocID="{78DEBDFE-995D-455D-866D-546F490CE8F2}" presName="parentText" presStyleLbl="node1" presStyleIdx="1" presStyleCnt="5">
        <dgm:presLayoutVars>
          <dgm:chMax val="0"/>
          <dgm:bulletEnabled val="1"/>
        </dgm:presLayoutVars>
      </dgm:prSet>
      <dgm:spPr/>
    </dgm:pt>
    <dgm:pt modelId="{B0F58309-152A-45BC-850A-82EB06135B71}" type="pres">
      <dgm:prSet presAssocID="{3A9811F6-1927-469B-B8A9-86B8293D674D}" presName="spacer" presStyleCnt="0"/>
      <dgm:spPr/>
    </dgm:pt>
    <dgm:pt modelId="{05C7CB73-BAF2-4D41-B7A3-46675C27D9FB}" type="pres">
      <dgm:prSet presAssocID="{73888011-7ED9-43FA-B36D-7568372C374B}" presName="parentText" presStyleLbl="node1" presStyleIdx="2" presStyleCnt="5">
        <dgm:presLayoutVars>
          <dgm:chMax val="0"/>
          <dgm:bulletEnabled val="1"/>
        </dgm:presLayoutVars>
      </dgm:prSet>
      <dgm:spPr/>
    </dgm:pt>
    <dgm:pt modelId="{52404032-52CA-4AC6-BF6D-496708FAEB52}" type="pres">
      <dgm:prSet presAssocID="{A1C0843B-E002-4F3E-89AC-46D58C58772B}" presName="spacer" presStyleCnt="0"/>
      <dgm:spPr/>
    </dgm:pt>
    <dgm:pt modelId="{756766B4-9E4E-4C0B-A239-3056B39259A5}" type="pres">
      <dgm:prSet presAssocID="{4B9A577B-3EB0-4AC0-9119-6772B9F8C942}" presName="parentText" presStyleLbl="node1" presStyleIdx="3" presStyleCnt="5">
        <dgm:presLayoutVars>
          <dgm:chMax val="0"/>
          <dgm:bulletEnabled val="1"/>
        </dgm:presLayoutVars>
      </dgm:prSet>
      <dgm:spPr/>
    </dgm:pt>
    <dgm:pt modelId="{3AB879AF-8BD2-422C-B7F1-7FC7001690F3}" type="pres">
      <dgm:prSet presAssocID="{33DF90AE-0AFD-4BC8-9D1B-BF42ABC13C01}" presName="spacer" presStyleCnt="0"/>
      <dgm:spPr/>
    </dgm:pt>
    <dgm:pt modelId="{1A3C90C2-97A4-4BA6-9486-C04EBE934A76}" type="pres">
      <dgm:prSet presAssocID="{4EAEA6DB-20E2-472E-9EC1-61994CDE4AEC}" presName="parentText" presStyleLbl="node1" presStyleIdx="4" presStyleCnt="5">
        <dgm:presLayoutVars>
          <dgm:chMax val="0"/>
          <dgm:bulletEnabled val="1"/>
        </dgm:presLayoutVars>
      </dgm:prSet>
      <dgm:spPr/>
    </dgm:pt>
  </dgm:ptLst>
  <dgm:cxnLst>
    <dgm:cxn modelId="{221FC50D-2ACB-4594-BED9-59D97E11EFCF}" type="presOf" srcId="{73888011-7ED9-43FA-B36D-7568372C374B}" destId="{05C7CB73-BAF2-4D41-B7A3-46675C27D9FB}" srcOrd="0" destOrd="0" presId="urn:microsoft.com/office/officeart/2005/8/layout/vList2"/>
    <dgm:cxn modelId="{27196B3D-1C7B-4D7A-8B3F-1145583F5C27}" type="presOf" srcId="{4B9A577B-3EB0-4AC0-9119-6772B9F8C942}" destId="{756766B4-9E4E-4C0B-A239-3056B39259A5}" srcOrd="0" destOrd="0" presId="urn:microsoft.com/office/officeart/2005/8/layout/vList2"/>
    <dgm:cxn modelId="{1F64F165-B764-4C70-B906-CE8227ECAC24}" type="presOf" srcId="{78DEBDFE-995D-455D-866D-546F490CE8F2}" destId="{B765AD08-ED5E-4B0D-8FDF-C769E903E0A3}" srcOrd="0" destOrd="0" presId="urn:microsoft.com/office/officeart/2005/8/layout/vList2"/>
    <dgm:cxn modelId="{D1A0EC66-180A-4F5A-BEE8-044136491B91}" type="presOf" srcId="{ADD8136F-54C4-4EE7-8496-34FA332A61EE}" destId="{D285C3A5-7BE7-47EA-9EC8-56193D5132CB}" srcOrd="0" destOrd="0" presId="urn:microsoft.com/office/officeart/2005/8/layout/vList2"/>
    <dgm:cxn modelId="{3C959668-AE71-43F3-B522-F9B8D3946E2C}" srcId="{4290E1CD-561A-4DBF-833B-15D1F97BA2B1}" destId="{ADD8136F-54C4-4EE7-8496-34FA332A61EE}" srcOrd="0" destOrd="0" parTransId="{4DD94ECD-06D1-425F-8CDB-53A2810AD20B}" sibTransId="{568CE38B-E372-4561-8103-7539280DAA53}"/>
    <dgm:cxn modelId="{B0530C88-F97B-403A-9983-29FCC7B60BC9}" type="presOf" srcId="{4EAEA6DB-20E2-472E-9EC1-61994CDE4AEC}" destId="{1A3C90C2-97A4-4BA6-9486-C04EBE934A76}" srcOrd="0" destOrd="0" presId="urn:microsoft.com/office/officeart/2005/8/layout/vList2"/>
    <dgm:cxn modelId="{568C748C-3A07-4454-819A-39621AF84A17}" srcId="{4290E1CD-561A-4DBF-833B-15D1F97BA2B1}" destId="{73888011-7ED9-43FA-B36D-7568372C374B}" srcOrd="2" destOrd="0" parTransId="{1D03166F-7713-4E45-9F23-F6EFF1F0165E}" sibTransId="{A1C0843B-E002-4F3E-89AC-46D58C58772B}"/>
    <dgm:cxn modelId="{9C3C7EA7-B107-4606-B822-C7B6F0E5F9E6}" type="presOf" srcId="{4290E1CD-561A-4DBF-833B-15D1F97BA2B1}" destId="{2E7FB556-DC1F-433C-8C56-BEEC33AB4586}" srcOrd="0" destOrd="0" presId="urn:microsoft.com/office/officeart/2005/8/layout/vList2"/>
    <dgm:cxn modelId="{A5419CB0-E4DE-4121-9A84-0C6E9A0A43AD}" srcId="{4290E1CD-561A-4DBF-833B-15D1F97BA2B1}" destId="{4EAEA6DB-20E2-472E-9EC1-61994CDE4AEC}" srcOrd="4" destOrd="0" parTransId="{A3BBD2DE-1E06-4DD8-83AB-CE6C28C8C62D}" sibTransId="{248EBBAD-43DD-40DD-BA99-FDDA346A399A}"/>
    <dgm:cxn modelId="{254860EA-0C2C-4696-8515-223EE2B0AA00}" srcId="{4290E1CD-561A-4DBF-833B-15D1F97BA2B1}" destId="{78DEBDFE-995D-455D-866D-546F490CE8F2}" srcOrd="1" destOrd="0" parTransId="{3BA936E3-F4D7-4EF8-A7CC-06EE9486DD22}" sibTransId="{3A9811F6-1927-469B-B8A9-86B8293D674D}"/>
    <dgm:cxn modelId="{D4E9E2F3-7529-4F85-BAD5-3544D9EFE0F3}" srcId="{4290E1CD-561A-4DBF-833B-15D1F97BA2B1}" destId="{4B9A577B-3EB0-4AC0-9119-6772B9F8C942}" srcOrd="3" destOrd="0" parTransId="{33764F1E-2F4C-46BF-91F1-C0077E0B1285}" sibTransId="{33DF90AE-0AFD-4BC8-9D1B-BF42ABC13C01}"/>
    <dgm:cxn modelId="{09D9E6DE-3747-4FE1-9DBB-08E86E5DA448}" type="presParOf" srcId="{2E7FB556-DC1F-433C-8C56-BEEC33AB4586}" destId="{D285C3A5-7BE7-47EA-9EC8-56193D5132CB}" srcOrd="0" destOrd="0" presId="urn:microsoft.com/office/officeart/2005/8/layout/vList2"/>
    <dgm:cxn modelId="{F74CF7A4-BC74-4691-936D-FB531C9EA99D}" type="presParOf" srcId="{2E7FB556-DC1F-433C-8C56-BEEC33AB4586}" destId="{1DACB547-43AC-4B24-A9D2-50FC245EFCA9}" srcOrd="1" destOrd="0" presId="urn:microsoft.com/office/officeart/2005/8/layout/vList2"/>
    <dgm:cxn modelId="{45EA6DF9-4306-49D1-909F-8EEEADD2DDDF}" type="presParOf" srcId="{2E7FB556-DC1F-433C-8C56-BEEC33AB4586}" destId="{B765AD08-ED5E-4B0D-8FDF-C769E903E0A3}" srcOrd="2" destOrd="0" presId="urn:microsoft.com/office/officeart/2005/8/layout/vList2"/>
    <dgm:cxn modelId="{0DE84612-E994-4722-9FBD-7645571C807D}" type="presParOf" srcId="{2E7FB556-DC1F-433C-8C56-BEEC33AB4586}" destId="{B0F58309-152A-45BC-850A-82EB06135B71}" srcOrd="3" destOrd="0" presId="urn:microsoft.com/office/officeart/2005/8/layout/vList2"/>
    <dgm:cxn modelId="{CADE99B0-65AD-4E99-8A7C-0290EF8D510D}" type="presParOf" srcId="{2E7FB556-DC1F-433C-8C56-BEEC33AB4586}" destId="{05C7CB73-BAF2-4D41-B7A3-46675C27D9FB}" srcOrd="4" destOrd="0" presId="urn:microsoft.com/office/officeart/2005/8/layout/vList2"/>
    <dgm:cxn modelId="{8342062A-CEBE-411A-A898-387EB516FE10}" type="presParOf" srcId="{2E7FB556-DC1F-433C-8C56-BEEC33AB4586}" destId="{52404032-52CA-4AC6-BF6D-496708FAEB52}" srcOrd="5" destOrd="0" presId="urn:microsoft.com/office/officeart/2005/8/layout/vList2"/>
    <dgm:cxn modelId="{1B7B59B3-18FA-4BE4-8DAB-2CD61AD03E02}" type="presParOf" srcId="{2E7FB556-DC1F-433C-8C56-BEEC33AB4586}" destId="{756766B4-9E4E-4C0B-A239-3056B39259A5}" srcOrd="6" destOrd="0" presId="urn:microsoft.com/office/officeart/2005/8/layout/vList2"/>
    <dgm:cxn modelId="{0A8E8AA9-0C33-4298-971F-5267529F18A1}" type="presParOf" srcId="{2E7FB556-DC1F-433C-8C56-BEEC33AB4586}" destId="{3AB879AF-8BD2-422C-B7F1-7FC7001690F3}" srcOrd="7" destOrd="0" presId="urn:microsoft.com/office/officeart/2005/8/layout/vList2"/>
    <dgm:cxn modelId="{C04AFDF7-4269-44DB-8F1B-D3AAF1A6237C}" type="presParOf" srcId="{2E7FB556-DC1F-433C-8C56-BEEC33AB4586}" destId="{1A3C90C2-97A4-4BA6-9486-C04EBE934A76}" srcOrd="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17192AC-DEB3-417B-879F-798948FEDD9C}">
      <dsp:nvSpPr>
        <dsp:cNvPr id="0" name=""/>
        <dsp:cNvSpPr/>
      </dsp:nvSpPr>
      <dsp:spPr>
        <a:xfrm>
          <a:off x="0" y="0"/>
          <a:ext cx="11027471" cy="816044"/>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a:t>Problem Statement</a:t>
          </a:r>
        </a:p>
      </dsp:txBody>
      <dsp:txXfrm>
        <a:off x="39836" y="39836"/>
        <a:ext cx="10947799" cy="736372"/>
      </dsp:txXfrm>
    </dsp:sp>
    <dsp:sp modelId="{6F8F22E2-F69F-4B6C-B9CB-103EB201BE7D}">
      <dsp:nvSpPr>
        <dsp:cNvPr id="0" name=""/>
        <dsp:cNvSpPr/>
      </dsp:nvSpPr>
      <dsp:spPr>
        <a:xfrm>
          <a:off x="0" y="963624"/>
          <a:ext cx="10999240" cy="956158"/>
        </a:xfrm>
        <a:prstGeom prst="roundRect">
          <a:avLst/>
        </a:prstGeom>
        <a:solidFill>
          <a:schemeClr val="accent2">
            <a:hueOff val="1540825"/>
            <a:satOff val="0"/>
            <a:lumOff val="465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b="0" i="0" kern="1200" dirty="0"/>
            <a:t>The existing gap in efficient and timely medicinal plant recognition becomes especially evident in crucial domains such as healthcare, where rapid identification of plant species is pivotal for ensuring the safe and effective application of herbal remedies.</a:t>
          </a:r>
          <a:endParaRPr lang="en-US" sz="1700" kern="1200" dirty="0"/>
        </a:p>
      </dsp:txBody>
      <dsp:txXfrm>
        <a:off x="46676" y="1010300"/>
        <a:ext cx="10905888" cy="862806"/>
      </dsp:txXfrm>
    </dsp:sp>
    <dsp:sp modelId="{E0219DAE-9A45-4856-A864-9B4E21EAB595}">
      <dsp:nvSpPr>
        <dsp:cNvPr id="0" name=""/>
        <dsp:cNvSpPr/>
      </dsp:nvSpPr>
      <dsp:spPr>
        <a:xfrm>
          <a:off x="0" y="2066927"/>
          <a:ext cx="11027471" cy="1136362"/>
        </a:xfrm>
        <a:prstGeom prst="roundRect">
          <a:avLst/>
        </a:prstGeom>
        <a:solidFill>
          <a:schemeClr val="accent2">
            <a:hueOff val="3081649"/>
            <a:satOff val="0"/>
            <a:lumOff val="93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b="0" i="0" kern="1200" dirty="0"/>
            <a:t>The absence of a comprehensive and real-time medicinal plant recognition system poses a hindrance to the broader integration of plant-based remedies into healthcare practices and impedes the efficient monitoring of medicinal plant populations in the wild.</a:t>
          </a:r>
          <a:endParaRPr lang="en-US" sz="1700" kern="1200" dirty="0"/>
        </a:p>
      </dsp:txBody>
      <dsp:txXfrm>
        <a:off x="55473" y="2122400"/>
        <a:ext cx="10916525" cy="1025416"/>
      </dsp:txXfrm>
    </dsp:sp>
    <dsp:sp modelId="{FD6E98D6-01F6-4D4A-8E01-C748B4C2A4DD}">
      <dsp:nvSpPr>
        <dsp:cNvPr id="0" name=""/>
        <dsp:cNvSpPr/>
      </dsp:nvSpPr>
      <dsp:spPr>
        <a:xfrm>
          <a:off x="0" y="3443603"/>
          <a:ext cx="11027471" cy="1136362"/>
        </a:xfrm>
        <a:prstGeom prst="roundRect">
          <a:avLst/>
        </a:prstGeom>
        <a:solidFill>
          <a:schemeClr val="accent2">
            <a:hueOff val="4622474"/>
            <a:satOff val="0"/>
            <a:lumOff val="1397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b="0" i="0" kern="1200"/>
            <a:t>By leveraging the power of advanced frameworks such as TensorFlow, YOLO, OpenCV, or PyTorch , this research project aims to address these challenges by developing a deep learning-based recognition technique tailored for real-time detection of medicinal plants.</a:t>
          </a:r>
          <a:endParaRPr lang="en-US" sz="1700" kern="1200"/>
        </a:p>
      </dsp:txBody>
      <dsp:txXfrm>
        <a:off x="55473" y="3499076"/>
        <a:ext cx="10916525" cy="1025416"/>
      </dsp:txXfrm>
    </dsp:sp>
    <dsp:sp modelId="{235F0085-6520-4B70-82F0-14A816144B2D}">
      <dsp:nvSpPr>
        <dsp:cNvPr id="0" name=""/>
        <dsp:cNvSpPr/>
      </dsp:nvSpPr>
      <dsp:spPr>
        <a:xfrm>
          <a:off x="0" y="4999804"/>
          <a:ext cx="11027471" cy="1136362"/>
        </a:xfrm>
        <a:prstGeom prst="roundRect">
          <a:avLst/>
        </a:prstGeom>
        <a:solidFill>
          <a:schemeClr val="accent2">
            <a:hueOff val="6163298"/>
            <a:satOff val="0"/>
            <a:lumOff val="1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dirty="0"/>
            <a:t>T</a:t>
          </a:r>
          <a:r>
            <a:rPr lang="en-US" sz="1700" b="0" i="0" kern="1200" dirty="0"/>
            <a:t>he goal is to create a robust and scalable solution that not only accelerates the identification process but also enhances accuracy, providing a valuable tool for diverse stakeholders, from healthcare practitioners to environmental researchers.</a:t>
          </a:r>
          <a:endParaRPr lang="en-US" sz="1700" kern="1200" dirty="0"/>
        </a:p>
      </dsp:txBody>
      <dsp:txXfrm>
        <a:off x="55473" y="5055277"/>
        <a:ext cx="10916525" cy="102541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793A99-BB18-4B6A-9410-D8AEAC3DF6A0}">
      <dsp:nvSpPr>
        <dsp:cNvPr id="0" name=""/>
        <dsp:cNvSpPr/>
      </dsp:nvSpPr>
      <dsp:spPr>
        <a:xfrm>
          <a:off x="898829" y="288"/>
          <a:ext cx="1001496" cy="1001496"/>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458EA4A-10B5-417F-AA02-17BB030CF7C3}">
      <dsp:nvSpPr>
        <dsp:cNvPr id="0" name=""/>
        <dsp:cNvSpPr/>
      </dsp:nvSpPr>
      <dsp:spPr>
        <a:xfrm>
          <a:off x="1112262" y="213721"/>
          <a:ext cx="574628" cy="57462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90349E7-FCB5-4FF5-BE3B-005A8313BAEC}">
      <dsp:nvSpPr>
        <dsp:cNvPr id="0" name=""/>
        <dsp:cNvSpPr/>
      </dsp:nvSpPr>
      <dsp:spPr>
        <a:xfrm>
          <a:off x="578678" y="1313725"/>
          <a:ext cx="1641796" cy="656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b="1" i="0" kern="1200"/>
            <a:t>Develop a Robust Classification Model</a:t>
          </a:r>
          <a:endParaRPr lang="en-US" sz="1200" kern="1200"/>
        </a:p>
      </dsp:txBody>
      <dsp:txXfrm>
        <a:off x="578678" y="1313725"/>
        <a:ext cx="1641796" cy="656718"/>
      </dsp:txXfrm>
    </dsp:sp>
    <dsp:sp modelId="{98D992E0-DFF5-408A-9647-9F8FA11BFAD7}">
      <dsp:nvSpPr>
        <dsp:cNvPr id="0" name=""/>
        <dsp:cNvSpPr/>
      </dsp:nvSpPr>
      <dsp:spPr>
        <a:xfrm>
          <a:off x="2827940" y="288"/>
          <a:ext cx="1001496" cy="1001496"/>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C91967E-4C81-4DAE-8692-7D24FB47F276}">
      <dsp:nvSpPr>
        <dsp:cNvPr id="0" name=""/>
        <dsp:cNvSpPr/>
      </dsp:nvSpPr>
      <dsp:spPr>
        <a:xfrm>
          <a:off x="3041374" y="213721"/>
          <a:ext cx="574628" cy="57462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7E561F2-332B-44AC-9E3C-44B32D55862F}">
      <dsp:nvSpPr>
        <dsp:cNvPr id="0" name=""/>
        <dsp:cNvSpPr/>
      </dsp:nvSpPr>
      <dsp:spPr>
        <a:xfrm>
          <a:off x="2507790" y="1313725"/>
          <a:ext cx="1641796" cy="656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IN" sz="1200" b="1" i="0" kern="1200"/>
            <a:t>Explore Transfer Learning Techniques</a:t>
          </a:r>
          <a:endParaRPr lang="en-US" sz="1200" kern="1200"/>
        </a:p>
      </dsp:txBody>
      <dsp:txXfrm>
        <a:off x="2507790" y="1313725"/>
        <a:ext cx="1641796" cy="656718"/>
      </dsp:txXfrm>
    </dsp:sp>
    <dsp:sp modelId="{8F81C095-E4AE-4F6B-B6A7-D20C80E0C162}">
      <dsp:nvSpPr>
        <dsp:cNvPr id="0" name=""/>
        <dsp:cNvSpPr/>
      </dsp:nvSpPr>
      <dsp:spPr>
        <a:xfrm>
          <a:off x="4757051" y="288"/>
          <a:ext cx="1001496" cy="1001496"/>
        </a:xfrm>
        <a:prstGeom prst="round2DiagRect">
          <a:avLst>
            <a:gd name="adj1" fmla="val 29727"/>
            <a:gd name="adj2" fmla="val 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3D407C1-398A-43A8-90E6-B76302A8549F}">
      <dsp:nvSpPr>
        <dsp:cNvPr id="0" name=""/>
        <dsp:cNvSpPr/>
      </dsp:nvSpPr>
      <dsp:spPr>
        <a:xfrm>
          <a:off x="4970485" y="213721"/>
          <a:ext cx="574628" cy="57462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D766D41-7909-427D-81CA-3D77D1074CC5}">
      <dsp:nvSpPr>
        <dsp:cNvPr id="0" name=""/>
        <dsp:cNvSpPr/>
      </dsp:nvSpPr>
      <dsp:spPr>
        <a:xfrm>
          <a:off x="4436901" y="1313725"/>
          <a:ext cx="1641796" cy="656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IN" sz="1200" b="1" i="0" kern="1200"/>
            <a:t>Enable Real-time Implementation</a:t>
          </a:r>
          <a:endParaRPr lang="en-US" sz="1200" kern="1200"/>
        </a:p>
      </dsp:txBody>
      <dsp:txXfrm>
        <a:off x="4436901" y="1313725"/>
        <a:ext cx="1641796" cy="656718"/>
      </dsp:txXfrm>
    </dsp:sp>
    <dsp:sp modelId="{DC2B801A-23B0-4886-9579-9418DC44088D}">
      <dsp:nvSpPr>
        <dsp:cNvPr id="0" name=""/>
        <dsp:cNvSpPr/>
      </dsp:nvSpPr>
      <dsp:spPr>
        <a:xfrm>
          <a:off x="6686163" y="288"/>
          <a:ext cx="1001496" cy="1001496"/>
        </a:xfrm>
        <a:prstGeom prst="round2DiagRect">
          <a:avLst>
            <a:gd name="adj1" fmla="val 29727"/>
            <a:gd name="adj2" fmla="val 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B9D0C72-0878-4823-A8B0-A0A3E182367B}">
      <dsp:nvSpPr>
        <dsp:cNvPr id="0" name=""/>
        <dsp:cNvSpPr/>
      </dsp:nvSpPr>
      <dsp:spPr>
        <a:xfrm>
          <a:off x="6899596" y="213721"/>
          <a:ext cx="574628" cy="57462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324A7E8-4ABC-4173-BCC0-388C989BF478}">
      <dsp:nvSpPr>
        <dsp:cNvPr id="0" name=""/>
        <dsp:cNvSpPr/>
      </dsp:nvSpPr>
      <dsp:spPr>
        <a:xfrm>
          <a:off x="6366012" y="1313725"/>
          <a:ext cx="1641796" cy="656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b="1" i="0" kern="1200"/>
            <a:t>Integrate Object Detection for Efficiency</a:t>
          </a:r>
          <a:endParaRPr lang="en-US" sz="1200" kern="1200"/>
        </a:p>
      </dsp:txBody>
      <dsp:txXfrm>
        <a:off x="6366012" y="1313725"/>
        <a:ext cx="1641796" cy="656718"/>
      </dsp:txXfrm>
    </dsp:sp>
    <dsp:sp modelId="{B50725FA-B0A3-4BDC-B62C-C887E1AB228D}">
      <dsp:nvSpPr>
        <dsp:cNvPr id="0" name=""/>
        <dsp:cNvSpPr/>
      </dsp:nvSpPr>
      <dsp:spPr>
        <a:xfrm>
          <a:off x="8615274" y="288"/>
          <a:ext cx="1001496" cy="1001496"/>
        </a:xfrm>
        <a:prstGeom prst="round2DiagRect">
          <a:avLst>
            <a:gd name="adj1" fmla="val 29727"/>
            <a:gd name="adj2" fmla="val 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D61D628-2F93-4E29-BD28-D0977BBC7E59}">
      <dsp:nvSpPr>
        <dsp:cNvPr id="0" name=""/>
        <dsp:cNvSpPr/>
      </dsp:nvSpPr>
      <dsp:spPr>
        <a:xfrm>
          <a:off x="8828708" y="213721"/>
          <a:ext cx="574628" cy="574628"/>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FB6F3E3-6EE7-41C3-A2A4-39B6E19B6A95}">
      <dsp:nvSpPr>
        <dsp:cNvPr id="0" name=""/>
        <dsp:cNvSpPr/>
      </dsp:nvSpPr>
      <dsp:spPr>
        <a:xfrm>
          <a:off x="8295124" y="1313725"/>
          <a:ext cx="1641796" cy="656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b="1" i="0" kern="1200"/>
            <a:t>Evaluate and Optimize Model Performance</a:t>
          </a:r>
          <a:endParaRPr lang="en-US" sz="1200" kern="1200"/>
        </a:p>
      </dsp:txBody>
      <dsp:txXfrm>
        <a:off x="8295124" y="1313725"/>
        <a:ext cx="1641796" cy="656718"/>
      </dsp:txXfrm>
    </dsp:sp>
    <dsp:sp modelId="{BF70F518-2E4A-48CF-8F03-467B9B3591B4}">
      <dsp:nvSpPr>
        <dsp:cNvPr id="0" name=""/>
        <dsp:cNvSpPr/>
      </dsp:nvSpPr>
      <dsp:spPr>
        <a:xfrm>
          <a:off x="3792496" y="2380893"/>
          <a:ext cx="1001496" cy="1001496"/>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D5217D4-A829-4144-81A5-02E5D759F84D}">
      <dsp:nvSpPr>
        <dsp:cNvPr id="0" name=""/>
        <dsp:cNvSpPr/>
      </dsp:nvSpPr>
      <dsp:spPr>
        <a:xfrm>
          <a:off x="4005929" y="2594327"/>
          <a:ext cx="574628" cy="574628"/>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6373035-A466-4284-8F4D-D987FF904A46}">
      <dsp:nvSpPr>
        <dsp:cNvPr id="0" name=""/>
        <dsp:cNvSpPr/>
      </dsp:nvSpPr>
      <dsp:spPr>
        <a:xfrm>
          <a:off x="3472345" y="3694331"/>
          <a:ext cx="1641796" cy="656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IN" sz="1200" b="1" i="0" kern="1200"/>
            <a:t>Accurate Medicinal Leaf Classification:</a:t>
          </a:r>
          <a:endParaRPr lang="en-US" sz="1200" kern="1200"/>
        </a:p>
      </dsp:txBody>
      <dsp:txXfrm>
        <a:off x="3472345" y="3694331"/>
        <a:ext cx="1641796" cy="656718"/>
      </dsp:txXfrm>
    </dsp:sp>
    <dsp:sp modelId="{13178EE5-25D7-457D-8347-F1B8D8A77D1F}">
      <dsp:nvSpPr>
        <dsp:cNvPr id="0" name=""/>
        <dsp:cNvSpPr/>
      </dsp:nvSpPr>
      <dsp:spPr>
        <a:xfrm>
          <a:off x="5721607" y="2380893"/>
          <a:ext cx="1001496" cy="1001496"/>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AC9C730-D1D9-4FAB-BFB0-BD507646FF2F}">
      <dsp:nvSpPr>
        <dsp:cNvPr id="0" name=""/>
        <dsp:cNvSpPr/>
      </dsp:nvSpPr>
      <dsp:spPr>
        <a:xfrm>
          <a:off x="5935041" y="2594327"/>
          <a:ext cx="574628" cy="574628"/>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BC74E29-F961-4F5A-93F3-9937983915C4}">
      <dsp:nvSpPr>
        <dsp:cNvPr id="0" name=""/>
        <dsp:cNvSpPr/>
      </dsp:nvSpPr>
      <dsp:spPr>
        <a:xfrm>
          <a:off x="5401457" y="3694331"/>
          <a:ext cx="1641796" cy="656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IN" sz="1200" b="1" i="0" kern="1200"/>
            <a:t>Contribution to Herbal Medicine:</a:t>
          </a:r>
          <a:endParaRPr lang="en-US" sz="1200" kern="1200"/>
        </a:p>
      </dsp:txBody>
      <dsp:txXfrm>
        <a:off x="5401457" y="3694331"/>
        <a:ext cx="1641796" cy="65671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9190E6-2DFD-4389-81BA-519CEC19C257}">
      <dsp:nvSpPr>
        <dsp:cNvPr id="0" name=""/>
        <dsp:cNvSpPr/>
      </dsp:nvSpPr>
      <dsp:spPr>
        <a:xfrm>
          <a:off x="2210116" y="-65243"/>
          <a:ext cx="6095366" cy="6095366"/>
        </a:xfrm>
        <a:prstGeom prst="circularArrow">
          <a:avLst>
            <a:gd name="adj1" fmla="val 5544"/>
            <a:gd name="adj2" fmla="val 330680"/>
            <a:gd name="adj3" fmla="val 14740798"/>
            <a:gd name="adj4" fmla="val 16822476"/>
            <a:gd name="adj5" fmla="val 5757"/>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5CFF810-69BE-492D-A66A-D03F98982458}">
      <dsp:nvSpPr>
        <dsp:cNvPr id="0" name=""/>
        <dsp:cNvSpPr/>
      </dsp:nvSpPr>
      <dsp:spPr>
        <a:xfrm>
          <a:off x="4461941" y="1042"/>
          <a:ext cx="1591716" cy="795858"/>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t>Proposed Solution to The Problem</a:t>
          </a:r>
        </a:p>
      </dsp:txBody>
      <dsp:txXfrm>
        <a:off x="4500792" y="39893"/>
        <a:ext cx="1514014" cy="718156"/>
      </dsp:txXfrm>
    </dsp:sp>
    <dsp:sp modelId="{F2621140-E493-4136-A585-18F16B2D6818}">
      <dsp:nvSpPr>
        <dsp:cNvPr id="0" name=""/>
        <dsp:cNvSpPr/>
      </dsp:nvSpPr>
      <dsp:spPr>
        <a:xfrm>
          <a:off x="6132741" y="609163"/>
          <a:ext cx="1591716" cy="795858"/>
        </a:xfrm>
        <a:prstGeom prst="roundRect">
          <a:avLst/>
        </a:prstGeom>
        <a:solidFill>
          <a:schemeClr val="accent5">
            <a:hueOff val="-942685"/>
            <a:satOff val="0"/>
            <a:lumOff val="-12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i="0" kern="1200"/>
            <a:t>Data Exploration and Understanding</a:t>
          </a:r>
          <a:endParaRPr lang="en-US" sz="1400" kern="1200"/>
        </a:p>
      </dsp:txBody>
      <dsp:txXfrm>
        <a:off x="6171592" y="648014"/>
        <a:ext cx="1514014" cy="718156"/>
      </dsp:txXfrm>
    </dsp:sp>
    <dsp:sp modelId="{8BB53421-8E09-4414-8C10-D52C784652C3}">
      <dsp:nvSpPr>
        <dsp:cNvPr id="0" name=""/>
        <dsp:cNvSpPr/>
      </dsp:nvSpPr>
      <dsp:spPr>
        <a:xfrm>
          <a:off x="7021755" y="2148981"/>
          <a:ext cx="1591716" cy="795858"/>
        </a:xfrm>
        <a:prstGeom prst="roundRect">
          <a:avLst/>
        </a:prstGeom>
        <a:solidFill>
          <a:schemeClr val="accent5">
            <a:hueOff val="-1885370"/>
            <a:satOff val="0"/>
            <a:lumOff val="-24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IN" sz="1400" b="0" i="0" kern="1200"/>
            <a:t>Data Augmentation Strategies</a:t>
          </a:r>
          <a:endParaRPr lang="en-US" sz="1400" kern="1200"/>
        </a:p>
      </dsp:txBody>
      <dsp:txXfrm>
        <a:off x="7060606" y="2187832"/>
        <a:ext cx="1514014" cy="718156"/>
      </dsp:txXfrm>
    </dsp:sp>
    <dsp:sp modelId="{E6830F29-2E10-4675-B4B9-571C7233DB55}">
      <dsp:nvSpPr>
        <dsp:cNvPr id="0" name=""/>
        <dsp:cNvSpPr/>
      </dsp:nvSpPr>
      <dsp:spPr>
        <a:xfrm>
          <a:off x="6713004" y="3899997"/>
          <a:ext cx="1591716" cy="795858"/>
        </a:xfrm>
        <a:prstGeom prst="roundRect">
          <a:avLst/>
        </a:prstGeom>
        <a:solidFill>
          <a:schemeClr val="accent5">
            <a:hueOff val="-2828055"/>
            <a:satOff val="0"/>
            <a:lumOff val="-36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IN" sz="1400" b="1" i="0" kern="1200"/>
            <a:t>Deep Learning for Classification:</a:t>
          </a:r>
          <a:endParaRPr lang="en-US" sz="1400" kern="1200"/>
        </a:p>
      </dsp:txBody>
      <dsp:txXfrm>
        <a:off x="6751855" y="3938848"/>
        <a:ext cx="1514014" cy="718156"/>
      </dsp:txXfrm>
    </dsp:sp>
    <dsp:sp modelId="{DCFBAA47-D128-4569-B211-875855D1E199}">
      <dsp:nvSpPr>
        <dsp:cNvPr id="0" name=""/>
        <dsp:cNvSpPr/>
      </dsp:nvSpPr>
      <dsp:spPr>
        <a:xfrm>
          <a:off x="5350955" y="5042892"/>
          <a:ext cx="1591716" cy="795858"/>
        </a:xfrm>
        <a:prstGeom prst="roundRect">
          <a:avLst/>
        </a:prstGeom>
        <a:solidFill>
          <a:schemeClr val="accent5">
            <a:hueOff val="-3770740"/>
            <a:satOff val="0"/>
            <a:lumOff val="-49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IN" sz="1400" b="1" i="0" kern="1200"/>
            <a:t>Transfer Learning:</a:t>
          </a:r>
          <a:endParaRPr lang="en-US" sz="1400" kern="1200"/>
        </a:p>
      </dsp:txBody>
      <dsp:txXfrm>
        <a:off x="5389806" y="5081743"/>
        <a:ext cx="1514014" cy="718156"/>
      </dsp:txXfrm>
    </dsp:sp>
    <dsp:sp modelId="{56F6C890-B835-449F-A39F-8E2A53C8A423}">
      <dsp:nvSpPr>
        <dsp:cNvPr id="0" name=""/>
        <dsp:cNvSpPr/>
      </dsp:nvSpPr>
      <dsp:spPr>
        <a:xfrm>
          <a:off x="3572927" y="5042892"/>
          <a:ext cx="1591716" cy="795858"/>
        </a:xfrm>
        <a:prstGeom prst="roundRect">
          <a:avLst/>
        </a:prstGeom>
        <a:solidFill>
          <a:schemeClr val="accent5">
            <a:hueOff val="-4713425"/>
            <a:satOff val="0"/>
            <a:lumOff val="-61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IN" sz="1400" b="0" i="0" kern="1200"/>
            <a:t>Hyperparameter Tuning:</a:t>
          </a:r>
          <a:endParaRPr lang="en-US" sz="1400" kern="1200"/>
        </a:p>
      </dsp:txBody>
      <dsp:txXfrm>
        <a:off x="3611778" y="5081743"/>
        <a:ext cx="1514014" cy="718156"/>
      </dsp:txXfrm>
    </dsp:sp>
    <dsp:sp modelId="{5EF4FC65-6A5B-4796-BAE5-FEDC8EF6A8B8}">
      <dsp:nvSpPr>
        <dsp:cNvPr id="0" name=""/>
        <dsp:cNvSpPr/>
      </dsp:nvSpPr>
      <dsp:spPr>
        <a:xfrm>
          <a:off x="2210878" y="3899997"/>
          <a:ext cx="1591716" cy="795858"/>
        </a:xfrm>
        <a:prstGeom prst="roundRect">
          <a:avLst/>
        </a:prstGeom>
        <a:solidFill>
          <a:schemeClr val="accent5">
            <a:hueOff val="-5656110"/>
            <a:satOff val="0"/>
            <a:lumOff val="-73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IN" sz="1400" b="1" i="0" kern="1200"/>
            <a:t>Object Detection Integration:</a:t>
          </a:r>
          <a:endParaRPr lang="en-US" sz="1400" kern="1200"/>
        </a:p>
      </dsp:txBody>
      <dsp:txXfrm>
        <a:off x="2249729" y="3938848"/>
        <a:ext cx="1514014" cy="718156"/>
      </dsp:txXfrm>
    </dsp:sp>
    <dsp:sp modelId="{840324BD-6CEE-4127-902B-7F64DE353457}">
      <dsp:nvSpPr>
        <dsp:cNvPr id="0" name=""/>
        <dsp:cNvSpPr/>
      </dsp:nvSpPr>
      <dsp:spPr>
        <a:xfrm>
          <a:off x="1902127" y="2148981"/>
          <a:ext cx="1591716" cy="795858"/>
        </a:xfrm>
        <a:prstGeom prst="roundRect">
          <a:avLst/>
        </a:prstGeom>
        <a:solidFill>
          <a:schemeClr val="accent5">
            <a:hueOff val="-6598795"/>
            <a:satOff val="0"/>
            <a:lumOff val="-85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IN" sz="1400" b="1" i="0" kern="1200"/>
            <a:t>Real-time Implementation</a:t>
          </a:r>
          <a:r>
            <a:rPr lang="en-US" sz="1400" b="1" i="0" kern="1200"/>
            <a:t> </a:t>
          </a:r>
          <a:endParaRPr lang="en-US" sz="1400" kern="1200"/>
        </a:p>
      </dsp:txBody>
      <dsp:txXfrm>
        <a:off x="1940978" y="2187832"/>
        <a:ext cx="1514014" cy="718156"/>
      </dsp:txXfrm>
    </dsp:sp>
    <dsp:sp modelId="{285F6063-B0AC-4D63-B9E4-211E02F99ACC}">
      <dsp:nvSpPr>
        <dsp:cNvPr id="0" name=""/>
        <dsp:cNvSpPr/>
      </dsp:nvSpPr>
      <dsp:spPr>
        <a:xfrm>
          <a:off x="2791141" y="609163"/>
          <a:ext cx="1591716" cy="795858"/>
        </a:xfrm>
        <a:prstGeom prst="roundRect">
          <a:avLst/>
        </a:prstGeom>
        <a:solidFill>
          <a:schemeClr val="accent5">
            <a:hueOff val="-7541480"/>
            <a:satOff val="0"/>
            <a:lumOff val="-98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IN" sz="1400" b="0" i="0" kern="1200"/>
            <a:t>Model Interpretability</a:t>
          </a:r>
          <a:endParaRPr lang="en-US" sz="1400" kern="1200"/>
        </a:p>
      </dsp:txBody>
      <dsp:txXfrm>
        <a:off x="2829992" y="648014"/>
        <a:ext cx="1514014" cy="71815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82E42F-933A-43E6-B135-7995BC9C0D4F}">
      <dsp:nvSpPr>
        <dsp:cNvPr id="0" name=""/>
        <dsp:cNvSpPr/>
      </dsp:nvSpPr>
      <dsp:spPr>
        <a:xfrm rot="5400000">
          <a:off x="1110935" y="987930"/>
          <a:ext cx="1546756" cy="186461"/>
        </a:xfrm>
        <a:prstGeom prst="rect">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B5723BD1-762D-4F7F-8370-7A4123BCD455}">
      <dsp:nvSpPr>
        <dsp:cNvPr id="0" name=""/>
        <dsp:cNvSpPr/>
      </dsp:nvSpPr>
      <dsp:spPr>
        <a:xfrm>
          <a:off x="1466407" y="279"/>
          <a:ext cx="2071799" cy="1243079"/>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IN" sz="2100" b="1" i="0" kern="1200" dirty="0"/>
            <a:t>MODULES OF THIS PROJECT</a:t>
          </a:r>
          <a:endParaRPr lang="en-US" sz="2100" kern="1200" dirty="0"/>
        </a:p>
      </dsp:txBody>
      <dsp:txXfrm>
        <a:off x="1502816" y="36688"/>
        <a:ext cx="1998981" cy="1170261"/>
      </dsp:txXfrm>
    </dsp:sp>
    <dsp:sp modelId="{18DBF698-7B31-4B07-A086-7376E9A0A2BD}">
      <dsp:nvSpPr>
        <dsp:cNvPr id="0" name=""/>
        <dsp:cNvSpPr/>
      </dsp:nvSpPr>
      <dsp:spPr>
        <a:xfrm rot="5400000">
          <a:off x="1110935" y="2541780"/>
          <a:ext cx="1546756" cy="186461"/>
        </a:xfrm>
        <a:prstGeom prst="rect">
          <a:avLst/>
        </a:prstGeom>
        <a:solidFill>
          <a:schemeClr val="accent2">
            <a:hueOff val="880471"/>
            <a:satOff val="0"/>
            <a:lumOff val="2661"/>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536D240-527F-47B7-832F-12A93447BAA5}">
      <dsp:nvSpPr>
        <dsp:cNvPr id="0" name=""/>
        <dsp:cNvSpPr/>
      </dsp:nvSpPr>
      <dsp:spPr>
        <a:xfrm>
          <a:off x="1466407" y="1554129"/>
          <a:ext cx="2071799" cy="1243079"/>
        </a:xfrm>
        <a:prstGeom prst="roundRect">
          <a:avLst>
            <a:gd name="adj" fmla="val 10000"/>
          </a:avLst>
        </a:prstGeom>
        <a:solidFill>
          <a:schemeClr val="accent2">
            <a:hueOff val="770412"/>
            <a:satOff val="0"/>
            <a:lumOff val="232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IN" sz="2100" b="1" i="0" kern="1200"/>
            <a:t>Data Collection and Preprocessing</a:t>
          </a:r>
          <a:endParaRPr lang="en-US" sz="2100" kern="1200"/>
        </a:p>
      </dsp:txBody>
      <dsp:txXfrm>
        <a:off x="1502816" y="1590538"/>
        <a:ext cx="1998981" cy="1170261"/>
      </dsp:txXfrm>
    </dsp:sp>
    <dsp:sp modelId="{00660EAF-4B68-4256-96F1-68F54E2FB817}">
      <dsp:nvSpPr>
        <dsp:cNvPr id="0" name=""/>
        <dsp:cNvSpPr/>
      </dsp:nvSpPr>
      <dsp:spPr>
        <a:xfrm>
          <a:off x="1887860" y="3318704"/>
          <a:ext cx="2748400" cy="186461"/>
        </a:xfrm>
        <a:prstGeom prst="rect">
          <a:avLst/>
        </a:prstGeom>
        <a:solidFill>
          <a:schemeClr val="accent2">
            <a:hueOff val="1760942"/>
            <a:satOff val="0"/>
            <a:lumOff val="5322"/>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EE96E632-8A72-45C0-B89A-FF9344457099}">
      <dsp:nvSpPr>
        <dsp:cNvPr id="0" name=""/>
        <dsp:cNvSpPr/>
      </dsp:nvSpPr>
      <dsp:spPr>
        <a:xfrm>
          <a:off x="1466407" y="3107978"/>
          <a:ext cx="2071799" cy="1243079"/>
        </a:xfrm>
        <a:prstGeom prst="roundRect">
          <a:avLst>
            <a:gd name="adj" fmla="val 10000"/>
          </a:avLst>
        </a:prstGeom>
        <a:solidFill>
          <a:schemeClr val="accent2">
            <a:hueOff val="1540825"/>
            <a:satOff val="0"/>
            <a:lumOff val="465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IN" sz="2100" b="1" i="0" kern="1200"/>
            <a:t>Annotation Tool</a:t>
          </a:r>
          <a:endParaRPr lang="en-US" sz="2100" kern="1200"/>
        </a:p>
      </dsp:txBody>
      <dsp:txXfrm>
        <a:off x="1502816" y="3144387"/>
        <a:ext cx="1998981" cy="1170261"/>
      </dsp:txXfrm>
    </dsp:sp>
    <dsp:sp modelId="{5881C425-D615-4821-B4F1-62A1D86E06A2}">
      <dsp:nvSpPr>
        <dsp:cNvPr id="0" name=""/>
        <dsp:cNvSpPr/>
      </dsp:nvSpPr>
      <dsp:spPr>
        <a:xfrm rot="16200000">
          <a:off x="3866428" y="2541780"/>
          <a:ext cx="1546756" cy="186461"/>
        </a:xfrm>
        <a:prstGeom prst="rect">
          <a:avLst/>
        </a:prstGeom>
        <a:solidFill>
          <a:schemeClr val="accent2">
            <a:hueOff val="2641414"/>
            <a:satOff val="0"/>
            <a:lumOff val="7983"/>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D4655FC6-756D-4BC2-B39B-0C2ECF61783F}">
      <dsp:nvSpPr>
        <dsp:cNvPr id="0" name=""/>
        <dsp:cNvSpPr/>
      </dsp:nvSpPr>
      <dsp:spPr>
        <a:xfrm>
          <a:off x="4221900" y="3107978"/>
          <a:ext cx="2071799" cy="1243079"/>
        </a:xfrm>
        <a:prstGeom prst="roundRect">
          <a:avLst>
            <a:gd name="adj" fmla="val 10000"/>
          </a:avLst>
        </a:prstGeom>
        <a:solidFill>
          <a:schemeClr val="accent2">
            <a:hueOff val="2311237"/>
            <a:satOff val="0"/>
            <a:lumOff val="698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IN" sz="2100" b="1" i="0" kern="1200"/>
            <a:t>Model Development</a:t>
          </a:r>
          <a:endParaRPr lang="en-US" sz="2100" kern="1200"/>
        </a:p>
      </dsp:txBody>
      <dsp:txXfrm>
        <a:off x="4258309" y="3144387"/>
        <a:ext cx="1998981" cy="1170261"/>
      </dsp:txXfrm>
    </dsp:sp>
    <dsp:sp modelId="{19897F81-8C47-406D-9B16-DE89EC6B33D6}">
      <dsp:nvSpPr>
        <dsp:cNvPr id="0" name=""/>
        <dsp:cNvSpPr/>
      </dsp:nvSpPr>
      <dsp:spPr>
        <a:xfrm rot="16200000">
          <a:off x="3866428" y="987930"/>
          <a:ext cx="1546756" cy="186461"/>
        </a:xfrm>
        <a:prstGeom prst="rect">
          <a:avLst/>
        </a:prstGeom>
        <a:solidFill>
          <a:schemeClr val="accent2">
            <a:hueOff val="3521885"/>
            <a:satOff val="0"/>
            <a:lumOff val="10645"/>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282B3B59-18E5-4D63-B27A-A576D1F25910}">
      <dsp:nvSpPr>
        <dsp:cNvPr id="0" name=""/>
        <dsp:cNvSpPr/>
      </dsp:nvSpPr>
      <dsp:spPr>
        <a:xfrm>
          <a:off x="4221900" y="1554129"/>
          <a:ext cx="2071799" cy="1243079"/>
        </a:xfrm>
        <a:prstGeom prst="roundRect">
          <a:avLst>
            <a:gd name="adj" fmla="val 10000"/>
          </a:avLst>
        </a:prstGeom>
        <a:solidFill>
          <a:schemeClr val="accent2">
            <a:hueOff val="3081649"/>
            <a:satOff val="0"/>
            <a:lumOff val="93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IN" sz="2100" b="1" i="0" kern="1200"/>
            <a:t>Model Optimization</a:t>
          </a:r>
          <a:endParaRPr lang="en-US" sz="2100" kern="1200"/>
        </a:p>
      </dsp:txBody>
      <dsp:txXfrm>
        <a:off x="4258309" y="1590538"/>
        <a:ext cx="1998981" cy="1170261"/>
      </dsp:txXfrm>
    </dsp:sp>
    <dsp:sp modelId="{335D56CA-361A-4060-A92B-5B6978CF8DE0}">
      <dsp:nvSpPr>
        <dsp:cNvPr id="0" name=""/>
        <dsp:cNvSpPr/>
      </dsp:nvSpPr>
      <dsp:spPr>
        <a:xfrm>
          <a:off x="4643353" y="211006"/>
          <a:ext cx="2748400" cy="186461"/>
        </a:xfrm>
        <a:prstGeom prst="rect">
          <a:avLst/>
        </a:prstGeom>
        <a:solidFill>
          <a:schemeClr val="accent2">
            <a:hueOff val="4402356"/>
            <a:satOff val="0"/>
            <a:lumOff val="13306"/>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21F88740-5BBB-4185-96B3-D1E2189C2E44}">
      <dsp:nvSpPr>
        <dsp:cNvPr id="0" name=""/>
        <dsp:cNvSpPr/>
      </dsp:nvSpPr>
      <dsp:spPr>
        <a:xfrm>
          <a:off x="4221900" y="279"/>
          <a:ext cx="2071799" cy="1243079"/>
        </a:xfrm>
        <a:prstGeom prst="roundRect">
          <a:avLst>
            <a:gd name="adj" fmla="val 10000"/>
          </a:avLst>
        </a:prstGeom>
        <a:solidFill>
          <a:schemeClr val="accent2">
            <a:hueOff val="3852061"/>
            <a:satOff val="0"/>
            <a:lumOff val="116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IN" sz="2100" b="1" i="0" kern="1200"/>
            <a:t>Real-Time Processing Pipeline</a:t>
          </a:r>
          <a:endParaRPr lang="en-US" sz="2100" kern="1200"/>
        </a:p>
      </dsp:txBody>
      <dsp:txXfrm>
        <a:off x="4258309" y="36688"/>
        <a:ext cx="1998981" cy="1170261"/>
      </dsp:txXfrm>
    </dsp:sp>
    <dsp:sp modelId="{D2B52106-EAC4-4E62-A4A5-50F409C88856}">
      <dsp:nvSpPr>
        <dsp:cNvPr id="0" name=""/>
        <dsp:cNvSpPr/>
      </dsp:nvSpPr>
      <dsp:spPr>
        <a:xfrm rot="5400000">
          <a:off x="6621921" y="987930"/>
          <a:ext cx="1546756" cy="186461"/>
        </a:xfrm>
        <a:prstGeom prst="rect">
          <a:avLst/>
        </a:prstGeom>
        <a:solidFill>
          <a:schemeClr val="accent2">
            <a:hueOff val="5282827"/>
            <a:satOff val="0"/>
            <a:lumOff val="15967"/>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DA8FB9AE-D3B3-4922-8F02-59DCC18C7F97}">
      <dsp:nvSpPr>
        <dsp:cNvPr id="0" name=""/>
        <dsp:cNvSpPr/>
      </dsp:nvSpPr>
      <dsp:spPr>
        <a:xfrm>
          <a:off x="6977393" y="279"/>
          <a:ext cx="2071799" cy="1243079"/>
        </a:xfrm>
        <a:prstGeom prst="roundRect">
          <a:avLst>
            <a:gd name="adj" fmla="val 10000"/>
          </a:avLst>
        </a:prstGeom>
        <a:solidFill>
          <a:schemeClr val="accent2">
            <a:hueOff val="4622474"/>
            <a:satOff val="0"/>
            <a:lumOff val="1397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IN" sz="2100" b="1" i="0" kern="1200"/>
            <a:t>Performance Evaluation</a:t>
          </a:r>
          <a:endParaRPr lang="en-US" sz="2100" kern="1200"/>
        </a:p>
      </dsp:txBody>
      <dsp:txXfrm>
        <a:off x="7013802" y="36688"/>
        <a:ext cx="1998981" cy="1170261"/>
      </dsp:txXfrm>
    </dsp:sp>
    <dsp:sp modelId="{AE854693-7CD3-4FAD-A428-D15A2C42A655}">
      <dsp:nvSpPr>
        <dsp:cNvPr id="0" name=""/>
        <dsp:cNvSpPr/>
      </dsp:nvSpPr>
      <dsp:spPr>
        <a:xfrm rot="5400000">
          <a:off x="6621921" y="2541780"/>
          <a:ext cx="1546756" cy="186461"/>
        </a:xfrm>
        <a:prstGeom prst="rect">
          <a:avLst/>
        </a:prstGeom>
        <a:solidFill>
          <a:schemeClr val="accent2">
            <a:hueOff val="6163298"/>
            <a:satOff val="0"/>
            <a:lumOff val="18628"/>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7036985-40B4-42C2-8A95-7D4F915E0940}">
      <dsp:nvSpPr>
        <dsp:cNvPr id="0" name=""/>
        <dsp:cNvSpPr/>
      </dsp:nvSpPr>
      <dsp:spPr>
        <a:xfrm>
          <a:off x="6977393" y="1554129"/>
          <a:ext cx="2071799" cy="1243079"/>
        </a:xfrm>
        <a:prstGeom prst="roundRect">
          <a:avLst>
            <a:gd name="adj" fmla="val 10000"/>
          </a:avLst>
        </a:prstGeom>
        <a:solidFill>
          <a:schemeClr val="accent2">
            <a:hueOff val="5392886"/>
            <a:satOff val="0"/>
            <a:lumOff val="1630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IN" sz="2100" b="1" i="0" kern="1200"/>
            <a:t>Comparative Analysis</a:t>
          </a:r>
          <a:endParaRPr lang="en-US" sz="2100" kern="1200"/>
        </a:p>
      </dsp:txBody>
      <dsp:txXfrm>
        <a:off x="7013802" y="1590538"/>
        <a:ext cx="1998981" cy="1170261"/>
      </dsp:txXfrm>
    </dsp:sp>
    <dsp:sp modelId="{8903DBD1-36EF-4492-84C5-C76278F33488}">
      <dsp:nvSpPr>
        <dsp:cNvPr id="0" name=""/>
        <dsp:cNvSpPr/>
      </dsp:nvSpPr>
      <dsp:spPr>
        <a:xfrm>
          <a:off x="6977393" y="3107978"/>
          <a:ext cx="2071799" cy="1243079"/>
        </a:xfrm>
        <a:prstGeom prst="roundRect">
          <a:avLst>
            <a:gd name="adj" fmla="val 10000"/>
          </a:avLst>
        </a:prstGeom>
        <a:solidFill>
          <a:schemeClr val="accent2">
            <a:hueOff val="6163298"/>
            <a:satOff val="0"/>
            <a:lumOff val="1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IN" sz="2100" b="1" i="0" kern="1200"/>
            <a:t>Deployment</a:t>
          </a:r>
          <a:endParaRPr lang="en-US" sz="2100" kern="1200"/>
        </a:p>
      </dsp:txBody>
      <dsp:txXfrm>
        <a:off x="7013802" y="3144387"/>
        <a:ext cx="1998981" cy="117026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215C57A-D058-4505-9B8A-836A49D59D8E}">
      <dsp:nvSpPr>
        <dsp:cNvPr id="0" name=""/>
        <dsp:cNvSpPr/>
      </dsp:nvSpPr>
      <dsp:spPr>
        <a:xfrm>
          <a:off x="0" y="49707"/>
          <a:ext cx="6245265" cy="1038082"/>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IN" sz="2600" kern="1200"/>
            <a:t>DATSET DISCRIPTION</a:t>
          </a:r>
          <a:endParaRPr lang="en-US" sz="2600" kern="1200"/>
        </a:p>
      </dsp:txBody>
      <dsp:txXfrm>
        <a:off x="50675" y="100382"/>
        <a:ext cx="6143915" cy="936732"/>
      </dsp:txXfrm>
    </dsp:sp>
    <dsp:sp modelId="{945F51D2-D515-4E9B-9946-BEC7E70784B7}">
      <dsp:nvSpPr>
        <dsp:cNvPr id="0" name=""/>
        <dsp:cNvSpPr/>
      </dsp:nvSpPr>
      <dsp:spPr>
        <a:xfrm>
          <a:off x="0" y="1162669"/>
          <a:ext cx="6245265" cy="1038082"/>
        </a:xfrm>
        <a:prstGeom prst="roundRect">
          <a:avLst/>
        </a:prstGeom>
        <a:solidFill>
          <a:schemeClr val="accent2">
            <a:hueOff val="1540825"/>
            <a:satOff val="0"/>
            <a:lumOff val="465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IN" sz="2600" kern="1200"/>
            <a:t>ALL THE IMAGES WERE GATHERED THROUGH WAVE SCRAPPING</a:t>
          </a:r>
          <a:endParaRPr lang="en-US" sz="2600" kern="1200"/>
        </a:p>
      </dsp:txBody>
      <dsp:txXfrm>
        <a:off x="50675" y="1213344"/>
        <a:ext cx="6143915" cy="936732"/>
      </dsp:txXfrm>
    </dsp:sp>
    <dsp:sp modelId="{EC87973D-9700-4D48-8D89-863528A548A6}">
      <dsp:nvSpPr>
        <dsp:cNvPr id="0" name=""/>
        <dsp:cNvSpPr/>
      </dsp:nvSpPr>
      <dsp:spPr>
        <a:xfrm>
          <a:off x="0" y="2275632"/>
          <a:ext cx="6245265" cy="1038082"/>
        </a:xfrm>
        <a:prstGeom prst="roundRect">
          <a:avLst/>
        </a:prstGeom>
        <a:solidFill>
          <a:schemeClr val="accent2">
            <a:hueOff val="3081649"/>
            <a:satOff val="0"/>
            <a:lumOff val="93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IN" sz="2600" kern="1200"/>
            <a:t>NO 0F CLASSES-43</a:t>
          </a:r>
          <a:endParaRPr lang="en-US" sz="2600" kern="1200"/>
        </a:p>
      </dsp:txBody>
      <dsp:txXfrm>
        <a:off x="50675" y="2326307"/>
        <a:ext cx="6143915" cy="936732"/>
      </dsp:txXfrm>
    </dsp:sp>
    <dsp:sp modelId="{B0F5451B-2C85-454F-B9E9-6CFE70E1AD9F}">
      <dsp:nvSpPr>
        <dsp:cNvPr id="0" name=""/>
        <dsp:cNvSpPr/>
      </dsp:nvSpPr>
      <dsp:spPr>
        <a:xfrm>
          <a:off x="0" y="3388594"/>
          <a:ext cx="6245265" cy="1038082"/>
        </a:xfrm>
        <a:prstGeom prst="roundRect">
          <a:avLst/>
        </a:prstGeom>
        <a:solidFill>
          <a:schemeClr val="accent2">
            <a:hueOff val="4622474"/>
            <a:satOff val="0"/>
            <a:lumOff val="1397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IN" sz="2600" kern="1200"/>
            <a:t>NO OF IMAGES PER CLASS-300</a:t>
          </a:r>
          <a:endParaRPr lang="en-US" sz="2600" kern="1200"/>
        </a:p>
      </dsp:txBody>
      <dsp:txXfrm>
        <a:off x="50675" y="3439269"/>
        <a:ext cx="6143915" cy="936732"/>
      </dsp:txXfrm>
    </dsp:sp>
    <dsp:sp modelId="{AA4D6C4D-91AF-4CF2-951A-B2AC2CE4B2AD}">
      <dsp:nvSpPr>
        <dsp:cNvPr id="0" name=""/>
        <dsp:cNvSpPr/>
      </dsp:nvSpPr>
      <dsp:spPr>
        <a:xfrm>
          <a:off x="0" y="4501557"/>
          <a:ext cx="6245265" cy="1038082"/>
        </a:xfrm>
        <a:prstGeom prst="roundRect">
          <a:avLst/>
        </a:prstGeom>
        <a:solidFill>
          <a:schemeClr val="accent2">
            <a:hueOff val="6163298"/>
            <a:satOff val="0"/>
            <a:lumOff val="1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IN" sz="2600" kern="1200"/>
            <a:t>TOTAL NO OF IMAGES-12,900</a:t>
          </a:r>
          <a:endParaRPr lang="en-US" sz="2600" kern="1200"/>
        </a:p>
      </dsp:txBody>
      <dsp:txXfrm>
        <a:off x="50675" y="4552232"/>
        <a:ext cx="6143915" cy="93673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285C3A5-7BE7-47EA-9EC8-56193D5132CB}">
      <dsp:nvSpPr>
        <dsp:cNvPr id="0" name=""/>
        <dsp:cNvSpPr/>
      </dsp:nvSpPr>
      <dsp:spPr>
        <a:xfrm>
          <a:off x="0" y="91298"/>
          <a:ext cx="6245265" cy="102375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a:t>Model Implemented using Transfer Learning</a:t>
          </a:r>
        </a:p>
      </dsp:txBody>
      <dsp:txXfrm>
        <a:off x="49975" y="141273"/>
        <a:ext cx="6145315" cy="923800"/>
      </dsp:txXfrm>
    </dsp:sp>
    <dsp:sp modelId="{B765AD08-ED5E-4B0D-8FDF-C769E903E0A3}">
      <dsp:nvSpPr>
        <dsp:cNvPr id="0" name=""/>
        <dsp:cNvSpPr/>
      </dsp:nvSpPr>
      <dsp:spPr>
        <a:xfrm>
          <a:off x="0" y="1187048"/>
          <a:ext cx="6245265" cy="1023750"/>
        </a:xfrm>
        <a:prstGeom prst="roundRect">
          <a:avLst/>
        </a:prstGeom>
        <a:solidFill>
          <a:schemeClr val="accent2">
            <a:hueOff val="1540825"/>
            <a:satOff val="0"/>
            <a:lumOff val="465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a:t>RESNET -50(V2)</a:t>
          </a:r>
        </a:p>
      </dsp:txBody>
      <dsp:txXfrm>
        <a:off x="49975" y="1237023"/>
        <a:ext cx="6145315" cy="923800"/>
      </dsp:txXfrm>
    </dsp:sp>
    <dsp:sp modelId="{05C7CB73-BAF2-4D41-B7A3-46675C27D9FB}">
      <dsp:nvSpPr>
        <dsp:cNvPr id="0" name=""/>
        <dsp:cNvSpPr/>
      </dsp:nvSpPr>
      <dsp:spPr>
        <a:xfrm>
          <a:off x="0" y="2282798"/>
          <a:ext cx="6245265" cy="1023750"/>
        </a:xfrm>
        <a:prstGeom prst="roundRect">
          <a:avLst/>
        </a:prstGeom>
        <a:solidFill>
          <a:schemeClr val="accent2">
            <a:hueOff val="3081649"/>
            <a:satOff val="0"/>
            <a:lumOff val="93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a:t>VGG19</a:t>
          </a:r>
        </a:p>
      </dsp:txBody>
      <dsp:txXfrm>
        <a:off x="49975" y="2332773"/>
        <a:ext cx="6145315" cy="923800"/>
      </dsp:txXfrm>
    </dsp:sp>
    <dsp:sp modelId="{756766B4-9E4E-4C0B-A239-3056B39259A5}">
      <dsp:nvSpPr>
        <dsp:cNvPr id="0" name=""/>
        <dsp:cNvSpPr/>
      </dsp:nvSpPr>
      <dsp:spPr>
        <a:xfrm>
          <a:off x="0" y="3378548"/>
          <a:ext cx="6245265" cy="1023750"/>
        </a:xfrm>
        <a:prstGeom prst="roundRect">
          <a:avLst/>
        </a:prstGeom>
        <a:solidFill>
          <a:schemeClr val="accent2">
            <a:hueOff val="4622474"/>
            <a:satOff val="0"/>
            <a:lumOff val="1397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a:t>VGG-16</a:t>
          </a:r>
        </a:p>
      </dsp:txBody>
      <dsp:txXfrm>
        <a:off x="49975" y="3428523"/>
        <a:ext cx="6145315" cy="923800"/>
      </dsp:txXfrm>
    </dsp:sp>
    <dsp:sp modelId="{1A3C90C2-97A4-4BA6-9486-C04EBE934A76}">
      <dsp:nvSpPr>
        <dsp:cNvPr id="0" name=""/>
        <dsp:cNvSpPr/>
      </dsp:nvSpPr>
      <dsp:spPr>
        <a:xfrm>
          <a:off x="0" y="4474298"/>
          <a:ext cx="6245265" cy="1023750"/>
        </a:xfrm>
        <a:prstGeom prst="roundRect">
          <a:avLst/>
        </a:prstGeom>
        <a:solidFill>
          <a:schemeClr val="accent2">
            <a:hueOff val="6163298"/>
            <a:satOff val="0"/>
            <a:lumOff val="1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a:t>INCEPTION V3</a:t>
          </a:r>
        </a:p>
      </dsp:txBody>
      <dsp:txXfrm>
        <a:off x="49975" y="4524273"/>
        <a:ext cx="6145315" cy="92380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4.xml><?xml version="1.0" encoding="utf-8"?>
<dgm:layoutDef xmlns:dgm="http://schemas.openxmlformats.org/drawingml/2006/diagram" xmlns:a="http://schemas.openxmlformats.org/drawingml/2006/main" uniqueId="urn:microsoft.com/office/officeart/2005/8/layout/bProcess4">
  <dgm:title val=""/>
  <dgm:desc val=""/>
  <dgm:catLst>
    <dgm:cat type="process" pri="19000"/>
  </dgm:catLst>
  <dgm:sampData>
    <dgm:dataModel>
      <dgm:ptLst>
        <dgm:pt modelId="0" type="doc"/>
        <dgm:pt modelId="1">
          <dgm:prSet phldr="1"/>
        </dgm:pt>
        <dgm:pt modelId="2">
          <dgm:prSet phldr="1"/>
        </dgm:pt>
        <dgm:pt modelId="3">
          <dgm:prSet phldr="1"/>
        </dgm:pt>
        <dgm:pt modelId="4">
          <dgm:prSet phldr="1"/>
        </dgm:pt>
        <dgm:pt modelId="5">
          <dgm:prSet phldr="1"/>
        </dgm:pt>
        <dgm:pt modelId="6">
          <dgm:prSet phldr="1"/>
        </dgm:pt>
        <dgm:pt modelId="7">
          <dgm:prSet phldr="1"/>
        </dgm:pt>
        <dgm:pt modelId="8">
          <dgm:prSet phldr="1"/>
        </dgm:pt>
        <dgm:pt modelId="9">
          <dgm:prSet phldr="1"/>
        </dgm:pt>
      </dgm:ptLst>
      <dgm:cxnLst>
        <dgm:cxn modelId="10" srcId="0" destId="1" srcOrd="0" destOrd="0"/>
        <dgm:cxn modelId="11" srcId="0" destId="2" srcOrd="1" destOrd="0"/>
        <dgm:cxn modelId="12" srcId="0" destId="3" srcOrd="2" destOrd="0"/>
        <dgm:cxn modelId="13" srcId="0" destId="4" srcOrd="3" destOrd="0"/>
        <dgm:cxn modelId="14" srcId="0" destId="5" srcOrd="4" destOrd="0"/>
        <dgm:cxn modelId="15" srcId="0" destId="6" srcOrd="5" destOrd="0"/>
        <dgm:cxn modelId="16" srcId="0" destId="7" srcOrd="6" destOrd="0"/>
        <dgm:cxn modelId="17" srcId="0" destId="8" srcOrd="7" destOrd="0"/>
        <dgm:cxn modelId="18" srcId="0" destId="9" srcOrd="8"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dgm:varLst>
    <dgm:choose name="Name1">
      <dgm:if name="Name2" func="var" arg="dir" op="equ" val="norm">
        <dgm:alg type="snake">
          <dgm:param type="grDir" val="tL"/>
          <dgm:param type="flowDir" val="col"/>
          <dgm:param type="contDir" val="revDir"/>
          <dgm:param type="bkpt" val="bal"/>
        </dgm:alg>
      </dgm:if>
      <dgm:else name="Name3">
        <dgm:alg type="snake">
          <dgm:param type="grDir" val="tR"/>
          <dgm:param type="flowDir" val="col"/>
          <dgm:param type="contDir" val="revDir"/>
          <dgm:param type="bkpt" val="bal"/>
        </dgm:alg>
      </dgm:else>
    </dgm:choose>
    <dgm:shape xmlns:r="http://schemas.openxmlformats.org/officeDocument/2006/relationships" r:blip="">
      <dgm:adjLst/>
    </dgm:shape>
    <dgm:presOf/>
    <dgm:constrLst>
      <dgm:constr type="w" for="ch" forName="compNode" refType="w"/>
      <dgm:constr type="h" for="ch" forName="compNode" refType="w" fact="0.6"/>
      <dgm:constr type="h" for="ch" forName="sibTrans" refType="h" refFor="ch" refForName="compNode" op="equ" fact="0.25"/>
      <dgm:constr type="sp" refType="w" fact="0.33"/>
      <dgm:constr type="primFontSz" for="des" forName="node" op="equ" val="65"/>
    </dgm:constrLst>
    <dgm:ruleLst/>
    <dgm:forEach name="nodesForEach" axis="ch" ptType="node">
      <dgm:layoutNode name="compNode">
        <dgm:alg type="composite"/>
        <dgm:shape xmlns:r="http://schemas.openxmlformats.org/officeDocument/2006/relationships" r:blip="">
          <dgm:adjLst/>
        </dgm:shape>
        <dgm:presOf/>
        <dgm:choose name="Name4">
          <dgm:if name="Name5" axis="self" func="var" arg="dir" op="equ" val="norm">
            <dgm:constrLst>
              <dgm:constr type="l" for="ch" forName="dummyConnPt" refType="w" fact="0.2"/>
              <dgm:constr type="t" for="ch" forName="dummyConnPt" refType="w" fact="0.145"/>
              <dgm:constr type="l" for="ch" forName="node"/>
              <dgm:constr type="t" for="ch" forName="node"/>
              <dgm:constr type="h" for="ch" forName="node" refType="h"/>
              <dgm:constr type="w" for="ch" forName="node" refType="w"/>
            </dgm:constrLst>
          </dgm:if>
          <dgm:else name="Name6">
            <dgm:constrLst>
              <dgm:constr type="l" for="ch" forName="dummyConnPt" refType="w" fact="0.8"/>
              <dgm:constr type="t" for="ch" forName="dummyConnPt" refType="w" fact="0.145"/>
              <dgm:constr type="l" for="ch" forName="node"/>
              <dgm:constr type="t" for="ch" forName="node"/>
              <dgm:constr type="h" for="ch" forName="node" refType="h"/>
              <dgm:constr type="w" for="ch" forName="node" refType="w"/>
            </dgm:constrLst>
          </dgm:else>
        </dgm:choose>
        <dgm:ruleLst/>
        <dgm:layoutNode name="dummyConnPt" styleLbl="node1" moveWith="node">
          <dgm:alg type="sp"/>
          <dgm:shape xmlns:r="http://schemas.openxmlformats.org/officeDocument/2006/relationships" r:blip="">
            <dgm:adjLst/>
          </dgm:shape>
          <dgm:presOf/>
          <dgm:constrLst>
            <dgm:constr type="w" val="1"/>
            <dgm:constr type="h" val="1"/>
          </dgm:constrLst>
          <dgm:ruleLst/>
        </dgm:layout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 type="primFontSz" val="65"/>
          </dgm:constrLst>
          <dgm:ruleLst>
            <dgm:rule type="primFontSz" val="5" fact="NaN" max="NaN"/>
          </dgm:ruleLst>
        </dgm:layoutNode>
      </dgm:layoutNode>
      <dgm:forEach name="sibTransForEach" axis="followSib" cnt="1">
        <dgm:layoutNode name="sibTrans" styleLbl="bgSibTrans2D1">
          <dgm:choose name="Name7">
            <dgm:if name="Name8" axis="self" func="var" arg="dir" op="equ" val="norm">
              <dgm:alg type="conn">
                <dgm:param type="srcNode" val="dummyConnPt"/>
                <dgm:param type="dstNode" val="dummyConnPt"/>
                <dgm:param type="begPts" val="bCtr, midR, tCtr"/>
                <dgm:param type="endPts" val="tCtr, midL, bCtr"/>
                <dgm:param type="begSty" val="noArr"/>
                <dgm:param type="endSty" val="noArr"/>
              </dgm:alg>
            </dgm:if>
            <dgm:else name="Name9">
              <dgm:alg type="conn">
                <dgm:param type="srcNode" val="dummyConnPt"/>
                <dgm:param type="dstNode" val="dummyConnPt"/>
                <dgm:param type="begPts" val="bCtr, midL, tCtr"/>
                <dgm:param type="endPts" val="tCtr, midR, bCtr"/>
                <dgm:param type="begSty" val="noArr"/>
                <dgm:param type="endSty" val="noArr"/>
              </dgm:alg>
            </dgm:else>
          </dgm:choose>
          <dgm:shape xmlns:r="http://schemas.openxmlformats.org/officeDocument/2006/relationships" type="conn" r:blip="" zOrderOff="-2">
            <dgm:adjLst/>
          </dgm:shape>
          <dgm:presOf axis="self"/>
          <dgm:constrLst>
            <dgm:constr type="begPad"/>
            <dgm:constr type="endPad"/>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524000" y="1122363"/>
            <a:ext cx="9144000" cy="2387600"/>
          </a:xfrm>
        </p:spPr>
        <p:txBody>
          <a:bodyPr anchor="b"/>
          <a:lstStyle>
            <a:lvl1pPr algn="l">
              <a:defRPr sz="6000" b="1" i="0" cap="all" baseline="0"/>
            </a:lvl1pPr>
          </a:lstStyle>
          <a:p>
            <a:r>
              <a:rPr lang="en-US"/>
              <a:t>Click to edit Master title style</a:t>
            </a:r>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1524000" y="3602038"/>
            <a:ext cx="9144000" cy="1655762"/>
          </a:xfrm>
        </p:spPr>
        <p:txBody>
          <a:bodyPr/>
          <a:lstStyle>
            <a:lvl1pPr marL="0" indent="0" algn="l">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CE66DA5-7751-4D3D-B753-58DF3B418763}"/>
              </a:ext>
            </a:extLst>
          </p:cNvPr>
          <p:cNvSpPr>
            <a:spLocks noGrp="1"/>
          </p:cNvSpPr>
          <p:nvPr>
            <p:ph type="dt" sz="half" idx="10"/>
          </p:nvPr>
        </p:nvSpPr>
        <p:spPr/>
        <p:txBody>
          <a:bodyPr/>
          <a:lstStyle/>
          <a:p>
            <a:fld id="{6A4B53A7-3209-46A6-9454-F38EAC8F11E7}" type="datetimeFigureOut">
              <a:rPr lang="en-US" smtClean="0"/>
              <a:t>4/23/2024</a:t>
            </a:fld>
            <a:endParaRPr lang="en-US"/>
          </a:p>
        </p:txBody>
      </p:sp>
      <p:sp>
        <p:nvSpPr>
          <p:cNvPr id="5" name="Footer Placeholder 4">
            <a:extLst>
              <a:ext uri="{FF2B5EF4-FFF2-40B4-BE49-F238E27FC236}">
                <a16:creationId xmlns:a16="http://schemas.microsoft.com/office/drawing/2014/main" id="{7F8C2A2A-62DB-40C0-8AE7-CB9B98649BB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01EAA4-F44C-4C1F-B8E3-1A3005300F50}"/>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11" name="Straight Connector 10">
            <a:extLst>
              <a:ext uri="{FF2B5EF4-FFF2-40B4-BE49-F238E27FC236}">
                <a16:creationId xmlns:a16="http://schemas.microsoft.com/office/drawing/2014/main" id="{D1B787A8-0D67-4B7E-9B48-86BD906AB6B5}"/>
              </a:ext>
            </a:extLst>
          </p:cNvPr>
          <p:cNvCxnSpPr>
            <a:cxnSpLocks/>
          </p:cNvCxnSpPr>
          <p:nvPr/>
        </p:nvCxnSpPr>
        <p:spPr>
          <a:xfrm>
            <a:off x="715891" y="1114052"/>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114582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AD429-654B-4F0E-94E9-6FEF8EC67EF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68D60B2-06F5-4567-BE1F-BBA5270537B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216F6F2-8269-4B80-8EE3-81FEE0F9DFA6}"/>
              </a:ext>
            </a:extLst>
          </p:cNvPr>
          <p:cNvSpPr>
            <a:spLocks noGrp="1"/>
          </p:cNvSpPr>
          <p:nvPr>
            <p:ph type="dt" sz="half" idx="10"/>
          </p:nvPr>
        </p:nvSpPr>
        <p:spPr/>
        <p:txBody>
          <a:bodyPr/>
          <a:lstStyle/>
          <a:p>
            <a:fld id="{6A4B53A7-3209-46A6-9454-F38EAC8F11E7}" type="datetimeFigureOut">
              <a:rPr lang="en-US" smtClean="0"/>
              <a:t>4/23/2024</a:t>
            </a:fld>
            <a:endParaRPr lang="en-US"/>
          </a:p>
        </p:txBody>
      </p:sp>
      <p:sp>
        <p:nvSpPr>
          <p:cNvPr id="5" name="Footer Placeholder 4">
            <a:extLst>
              <a:ext uri="{FF2B5EF4-FFF2-40B4-BE49-F238E27FC236}">
                <a16:creationId xmlns:a16="http://schemas.microsoft.com/office/drawing/2014/main" id="{56BC86E4-3EDE-4EB4-B1A3-A1198AADD17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41752B0-ACEC-49EF-8131-FCF35BC5CD35}"/>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7" name="Straight Connector 6">
            <a:extLst>
              <a:ext uri="{FF2B5EF4-FFF2-40B4-BE49-F238E27FC236}">
                <a16:creationId xmlns:a16="http://schemas.microsoft.com/office/drawing/2014/main" id="{1A0462E3-375D-4E76-8886-69E06985D069}"/>
              </a:ext>
            </a:extLst>
          </p:cNvPr>
          <p:cNvCxnSpPr>
            <a:cxnSpLocks/>
          </p:cNvCxnSpPr>
          <p:nvPr/>
        </p:nvCxnSpPr>
        <p:spPr>
          <a:xfrm>
            <a:off x="715891"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985366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423B094-F480-477B-901C-7181F88C076D}"/>
              </a:ext>
            </a:extLst>
          </p:cNvPr>
          <p:cNvSpPr>
            <a:spLocks noGrp="1"/>
          </p:cNvSpPr>
          <p:nvPr>
            <p:ph type="title" orient="vert"/>
          </p:nvPr>
        </p:nvSpPr>
        <p:spPr>
          <a:xfrm>
            <a:off x="8724902"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D052089-A920-4E52-98DC-8A5DC7B0ACCE}"/>
              </a:ext>
            </a:extLst>
          </p:cNvPr>
          <p:cNvSpPr>
            <a:spLocks noGrp="1"/>
          </p:cNvSpPr>
          <p:nvPr>
            <p:ph type="body" orient="vert" idx="1"/>
          </p:nvPr>
        </p:nvSpPr>
        <p:spPr>
          <a:xfrm>
            <a:off x="838202"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4A074FE-F1B4-421F-A66E-FA351C8F99E9}"/>
              </a:ext>
            </a:extLst>
          </p:cNvPr>
          <p:cNvSpPr>
            <a:spLocks noGrp="1"/>
          </p:cNvSpPr>
          <p:nvPr>
            <p:ph type="dt" sz="half" idx="10"/>
          </p:nvPr>
        </p:nvSpPr>
        <p:spPr/>
        <p:txBody>
          <a:bodyPr/>
          <a:lstStyle/>
          <a:p>
            <a:fld id="{6A4B53A7-3209-46A6-9454-F38EAC8F11E7}" type="datetimeFigureOut">
              <a:rPr lang="en-US" smtClean="0"/>
              <a:t>4/23/2024</a:t>
            </a:fld>
            <a:endParaRPr lang="en-US"/>
          </a:p>
        </p:txBody>
      </p:sp>
      <p:sp>
        <p:nvSpPr>
          <p:cNvPr id="5" name="Footer Placeholder 4">
            <a:extLst>
              <a:ext uri="{FF2B5EF4-FFF2-40B4-BE49-F238E27FC236}">
                <a16:creationId xmlns:a16="http://schemas.microsoft.com/office/drawing/2014/main" id="{34D764BA-3AB2-45FD-ABCB-975B3FDDF27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FB3FEF-8252-49FD-82F2-3E5FABC65F9A}"/>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7" name="Straight Connector 6">
            <a:extLst>
              <a:ext uri="{FF2B5EF4-FFF2-40B4-BE49-F238E27FC236}">
                <a16:creationId xmlns:a16="http://schemas.microsoft.com/office/drawing/2014/main" id="{0AEB5C65-83BB-4EBD-AD22-EDA8489D0F5D}"/>
              </a:ext>
            </a:extLst>
          </p:cNvPr>
          <p:cNvCxnSpPr>
            <a:cxnSpLocks/>
          </p:cNvCxnSpPr>
          <p:nvPr/>
        </p:nvCxnSpPr>
        <p:spPr>
          <a:xfrm flipV="1">
            <a:off x="8313" y="261869"/>
            <a:ext cx="11353803" cy="1"/>
          </a:xfrm>
          <a:prstGeom prst="line">
            <a:avLst/>
          </a:prstGeom>
          <a:ln w="25400" cap="sq">
            <a:gradFill flip="none" rotWithShape="1">
              <a:gsLst>
                <a:gs pos="0">
                  <a:schemeClr val="accent2"/>
                </a:gs>
                <a:gs pos="100000">
                  <a:schemeClr val="accent4"/>
                </a:gs>
              </a:gsLst>
              <a:lin ang="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948955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6CF8C-1EA0-4E47-AC60-CAC3B80A3C5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97BB2D-4E2C-4490-A2A3-4B68BCC5D2F9}"/>
              </a:ext>
            </a:extLst>
          </p:cNvPr>
          <p:cNvSpPr>
            <a:spLocks noGrp="1"/>
          </p:cNvSpPr>
          <p:nvPr>
            <p:ph type="dt" sz="half" idx="10"/>
          </p:nvPr>
        </p:nvSpPr>
        <p:spPr/>
        <p:txBody>
          <a:bodyPr/>
          <a:lstStyle/>
          <a:p>
            <a:fld id="{6A4B53A7-3209-46A6-9454-F38EAC8F11E7}" type="datetimeFigureOut">
              <a:rPr lang="en-US" smtClean="0"/>
              <a:t>4/23/2024</a:t>
            </a:fld>
            <a:endParaRPr lang="en-US"/>
          </a:p>
        </p:txBody>
      </p:sp>
      <p:sp>
        <p:nvSpPr>
          <p:cNvPr id="5" name="Footer Placeholder 4">
            <a:extLst>
              <a:ext uri="{FF2B5EF4-FFF2-40B4-BE49-F238E27FC236}">
                <a16:creationId xmlns:a16="http://schemas.microsoft.com/office/drawing/2014/main" id="{6140F15D-DD72-46D5-BF0F-F506471070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7" name="Straight Connector 6">
            <a:extLst>
              <a:ext uri="{FF2B5EF4-FFF2-40B4-BE49-F238E27FC236}">
                <a16:creationId xmlns:a16="http://schemas.microsoft.com/office/drawing/2014/main" id="{5C05CAAB-DBA2-4548-AD5F-01BB97FBB207}"/>
              </a:ext>
            </a:extLst>
          </p:cNvPr>
          <p:cNvCxnSpPr>
            <a:cxnSpLocks/>
          </p:cNvCxnSpPr>
          <p:nvPr/>
        </p:nvCxnSpPr>
        <p:spPr>
          <a:xfrm>
            <a:off x="715891"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80151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FC2D1-D3FE-4B37-8740-57444421FDBF}"/>
              </a:ext>
            </a:extLst>
          </p:cNvPr>
          <p:cNvSpPr>
            <a:spLocks noGrp="1"/>
          </p:cNvSpPr>
          <p:nvPr>
            <p:ph type="title"/>
          </p:nvPr>
        </p:nvSpPr>
        <p:spPr>
          <a:xfrm>
            <a:off x="831851" y="1709742"/>
            <a:ext cx="10515600" cy="2852737"/>
          </a:xfrm>
        </p:spPr>
        <p:txBody>
          <a:bodyPr anchor="b"/>
          <a:lstStyle>
            <a:lvl1pPr>
              <a:defRPr sz="6000" b="1" i="0" cap="all" baseline="0"/>
            </a:lvl1pPr>
          </a:lstStyle>
          <a:p>
            <a:r>
              <a:rPr lang="en-US"/>
              <a:t>Click to edit Master title style</a:t>
            </a:r>
          </a:p>
        </p:txBody>
      </p:sp>
      <p:sp>
        <p:nvSpPr>
          <p:cNvPr id="3" name="Text Placeholder 2">
            <a:extLst>
              <a:ext uri="{FF2B5EF4-FFF2-40B4-BE49-F238E27FC236}">
                <a16:creationId xmlns:a16="http://schemas.microsoft.com/office/drawing/2014/main" id="{BA5AF550-086C-426E-A374-85DB39570177}"/>
              </a:ext>
            </a:extLst>
          </p:cNvPr>
          <p:cNvSpPr>
            <a:spLocks noGrp="1"/>
          </p:cNvSpPr>
          <p:nvPr>
            <p:ph type="body" idx="1"/>
          </p:nvPr>
        </p:nvSpPr>
        <p:spPr>
          <a:xfrm>
            <a:off x="831851" y="4589467"/>
            <a:ext cx="10515600" cy="1500187"/>
          </a:xfrm>
        </p:spPr>
        <p:txBody>
          <a:bodyPr/>
          <a:lstStyle>
            <a:lvl1pPr marL="0" indent="0">
              <a:buNone/>
              <a:defRPr sz="2400">
                <a:solidFill>
                  <a:schemeClr val="tx1">
                    <a:tint val="75000"/>
                  </a:schemeClr>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9A58988-AD39-4AE9-8E6A-0907F0BE2673}"/>
              </a:ext>
            </a:extLst>
          </p:cNvPr>
          <p:cNvSpPr>
            <a:spLocks noGrp="1"/>
          </p:cNvSpPr>
          <p:nvPr>
            <p:ph type="dt" sz="half" idx="10"/>
          </p:nvPr>
        </p:nvSpPr>
        <p:spPr/>
        <p:txBody>
          <a:bodyPr/>
          <a:lstStyle/>
          <a:p>
            <a:fld id="{6A4B53A7-3209-46A6-9454-F38EAC8F11E7}" type="datetimeFigureOut">
              <a:rPr lang="en-US" smtClean="0"/>
              <a:t>4/23/2024</a:t>
            </a:fld>
            <a:endParaRPr lang="en-US"/>
          </a:p>
        </p:txBody>
      </p:sp>
      <p:sp>
        <p:nvSpPr>
          <p:cNvPr id="5" name="Footer Placeholder 4">
            <a:extLst>
              <a:ext uri="{FF2B5EF4-FFF2-40B4-BE49-F238E27FC236}">
                <a16:creationId xmlns:a16="http://schemas.microsoft.com/office/drawing/2014/main" id="{1D366319-82EE-408E-819F-8F8E6DBA7A5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21C8A6-777F-496D-8620-AE52BFC33FC4}"/>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9" name="Straight Connector 8">
            <a:extLst>
              <a:ext uri="{FF2B5EF4-FFF2-40B4-BE49-F238E27FC236}">
                <a16:creationId xmlns:a16="http://schemas.microsoft.com/office/drawing/2014/main" id="{C031F83B-57A8-4533-981C-D1FFAD2B6B6F}"/>
              </a:ext>
            </a:extLst>
          </p:cNvPr>
          <p:cNvCxnSpPr>
            <a:cxnSpLocks/>
          </p:cNvCxnSpPr>
          <p:nvPr/>
        </p:nvCxnSpPr>
        <p:spPr>
          <a:xfrm>
            <a:off x="715891" y="1701425"/>
            <a:ext cx="0" cy="5148262"/>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860106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57166-6921-4546-BA2C-99E464681F4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95B9122-6371-4049-B57A-33DED7DA2F7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A14555D-0753-4312-A26B-2338813F9BB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3D8FDCB-69DA-4A8F-8B91-5CFF77897C27}"/>
              </a:ext>
            </a:extLst>
          </p:cNvPr>
          <p:cNvSpPr>
            <a:spLocks noGrp="1"/>
          </p:cNvSpPr>
          <p:nvPr>
            <p:ph type="dt" sz="half" idx="10"/>
          </p:nvPr>
        </p:nvSpPr>
        <p:spPr/>
        <p:txBody>
          <a:bodyPr/>
          <a:lstStyle/>
          <a:p>
            <a:fld id="{6A4B53A7-3209-46A6-9454-F38EAC8F11E7}" type="datetimeFigureOut">
              <a:rPr lang="en-US" smtClean="0"/>
              <a:t>4/23/2024</a:t>
            </a:fld>
            <a:endParaRPr lang="en-US"/>
          </a:p>
        </p:txBody>
      </p:sp>
      <p:sp>
        <p:nvSpPr>
          <p:cNvPr id="6" name="Footer Placeholder 5">
            <a:extLst>
              <a:ext uri="{FF2B5EF4-FFF2-40B4-BE49-F238E27FC236}">
                <a16:creationId xmlns:a16="http://schemas.microsoft.com/office/drawing/2014/main" id="{91AC8C07-E0D3-4464-AE3C-25730D75C8E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C2596A6-734E-4AE0-BFB8-3089137BF8E8}"/>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8" name="Straight Connector 7">
            <a:extLst>
              <a:ext uri="{FF2B5EF4-FFF2-40B4-BE49-F238E27FC236}">
                <a16:creationId xmlns:a16="http://schemas.microsoft.com/office/drawing/2014/main" id="{3FB7E8F4-3FB3-45AB-A381-9093CA95AAEE}"/>
              </a:ext>
            </a:extLst>
          </p:cNvPr>
          <p:cNvCxnSpPr>
            <a:cxnSpLocks/>
          </p:cNvCxnSpPr>
          <p:nvPr/>
        </p:nvCxnSpPr>
        <p:spPr>
          <a:xfrm>
            <a:off x="715891"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195707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057AE-3B3B-4261-B912-BF9EB9A58C36}"/>
              </a:ext>
            </a:extLst>
          </p:cNvPr>
          <p:cNvSpPr>
            <a:spLocks noGrp="1"/>
          </p:cNvSpPr>
          <p:nvPr>
            <p:ph type="title"/>
          </p:nvPr>
        </p:nvSpPr>
        <p:spPr>
          <a:xfrm>
            <a:off x="839788" y="365129"/>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2A2D237-A706-4712-90CA-B04517CBBE05}"/>
              </a:ext>
            </a:extLst>
          </p:cNvPr>
          <p:cNvSpPr>
            <a:spLocks noGrp="1"/>
          </p:cNvSpPr>
          <p:nvPr>
            <p:ph type="body" idx="1"/>
          </p:nvPr>
        </p:nvSpPr>
        <p:spPr>
          <a:xfrm>
            <a:off x="839789" y="1681163"/>
            <a:ext cx="5157787"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DE39CA1-2B6D-427E-9688-9093D5865CB7}"/>
              </a:ext>
            </a:extLst>
          </p:cNvPr>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3D53357-616B-47F4-944B-F979FE96635D}"/>
              </a:ext>
            </a:extLst>
          </p:cNvPr>
          <p:cNvSpPr>
            <a:spLocks noGrp="1"/>
          </p:cNvSpPr>
          <p:nvPr>
            <p:ph type="body" sz="quarter" idx="3"/>
          </p:nvPr>
        </p:nvSpPr>
        <p:spPr>
          <a:xfrm>
            <a:off x="6172202" y="1681163"/>
            <a:ext cx="5183188"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D7EA593-3036-4FB5-94B4-D9431DF04871}"/>
              </a:ext>
            </a:extLst>
          </p:cNvPr>
          <p:cNvSpPr>
            <a:spLocks noGrp="1"/>
          </p:cNvSpPr>
          <p:nvPr>
            <p:ph sz="quarter" idx="4"/>
          </p:nvPr>
        </p:nvSpPr>
        <p:spPr>
          <a:xfrm>
            <a:off x="6172202"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86B3EF2-2C04-480F-A570-14E520DD00DE}"/>
              </a:ext>
            </a:extLst>
          </p:cNvPr>
          <p:cNvSpPr>
            <a:spLocks noGrp="1"/>
          </p:cNvSpPr>
          <p:nvPr>
            <p:ph type="dt" sz="half" idx="10"/>
          </p:nvPr>
        </p:nvSpPr>
        <p:spPr/>
        <p:txBody>
          <a:bodyPr/>
          <a:lstStyle/>
          <a:p>
            <a:fld id="{6A4B53A7-3209-46A6-9454-F38EAC8F11E7}" type="datetimeFigureOut">
              <a:rPr lang="en-US" smtClean="0"/>
              <a:t>4/23/2024</a:t>
            </a:fld>
            <a:endParaRPr lang="en-US"/>
          </a:p>
        </p:txBody>
      </p:sp>
      <p:sp>
        <p:nvSpPr>
          <p:cNvPr id="8" name="Footer Placeholder 7">
            <a:extLst>
              <a:ext uri="{FF2B5EF4-FFF2-40B4-BE49-F238E27FC236}">
                <a16:creationId xmlns:a16="http://schemas.microsoft.com/office/drawing/2014/main" id="{1CF5783E-3073-4F4D-8B9C-C5B18DDA5A3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1A75FE3-6719-4790-AA00-251BC2A6E5AF}"/>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10" name="Straight Connector 9">
            <a:extLst>
              <a:ext uri="{FF2B5EF4-FFF2-40B4-BE49-F238E27FC236}">
                <a16:creationId xmlns:a16="http://schemas.microsoft.com/office/drawing/2014/main" id="{160F34ED-DA60-4CC2-B735-B0EC5D9FEA35}"/>
              </a:ext>
            </a:extLst>
          </p:cNvPr>
          <p:cNvCxnSpPr>
            <a:cxnSpLocks/>
          </p:cNvCxnSpPr>
          <p:nvPr/>
        </p:nvCxnSpPr>
        <p:spPr>
          <a:xfrm>
            <a:off x="715891"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42867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9F227-D21C-48B3-828A-6BFA9585E82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DF1DFFF-E5C5-43DF-B71C-7270DB97372C}"/>
              </a:ext>
            </a:extLst>
          </p:cNvPr>
          <p:cNvSpPr>
            <a:spLocks noGrp="1"/>
          </p:cNvSpPr>
          <p:nvPr>
            <p:ph type="dt" sz="half" idx="10"/>
          </p:nvPr>
        </p:nvSpPr>
        <p:spPr/>
        <p:txBody>
          <a:bodyPr/>
          <a:lstStyle/>
          <a:p>
            <a:fld id="{6A4B53A7-3209-46A6-9454-F38EAC8F11E7}" type="datetimeFigureOut">
              <a:rPr lang="en-US" smtClean="0"/>
              <a:t>4/23/2024</a:t>
            </a:fld>
            <a:endParaRPr lang="en-US"/>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6" name="Straight Connector 5">
            <a:extLst>
              <a:ext uri="{FF2B5EF4-FFF2-40B4-BE49-F238E27FC236}">
                <a16:creationId xmlns:a16="http://schemas.microsoft.com/office/drawing/2014/main" id="{57596AF9-469C-436D-B7D2-77952EF1825E}"/>
              </a:ext>
            </a:extLst>
          </p:cNvPr>
          <p:cNvCxnSpPr>
            <a:cxnSpLocks/>
          </p:cNvCxnSpPr>
          <p:nvPr/>
        </p:nvCxnSpPr>
        <p:spPr>
          <a:xfrm>
            <a:off x="715891"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94608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DFF36D6-399B-43E3-84DD-9FC5119ECCE9}"/>
              </a:ext>
            </a:extLst>
          </p:cNvPr>
          <p:cNvSpPr>
            <a:spLocks noGrp="1"/>
          </p:cNvSpPr>
          <p:nvPr>
            <p:ph type="dt" sz="half" idx="10"/>
          </p:nvPr>
        </p:nvSpPr>
        <p:spPr/>
        <p:txBody>
          <a:bodyPr/>
          <a:lstStyle/>
          <a:p>
            <a:fld id="{6A4B53A7-3209-46A6-9454-F38EAC8F11E7}" type="datetimeFigureOut">
              <a:rPr lang="en-US" smtClean="0"/>
              <a:t>4/23/2024</a:t>
            </a:fld>
            <a:endParaRPr lang="en-US"/>
          </a:p>
        </p:txBody>
      </p:sp>
      <p:sp>
        <p:nvSpPr>
          <p:cNvPr id="3" name="Footer Placeholder 2">
            <a:extLst>
              <a:ext uri="{FF2B5EF4-FFF2-40B4-BE49-F238E27FC236}">
                <a16:creationId xmlns:a16="http://schemas.microsoft.com/office/drawing/2014/main" id="{50234AB7-3B85-4028-A500-5A1BDBF45C5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C1F40F0-9909-442F-BBA4-409D061ED027}"/>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5" name="Straight Connector 4">
            <a:extLst>
              <a:ext uri="{FF2B5EF4-FFF2-40B4-BE49-F238E27FC236}">
                <a16:creationId xmlns:a16="http://schemas.microsoft.com/office/drawing/2014/main" id="{353C1207-D1C8-49E3-8837-E2B89D366FAE}"/>
              </a:ext>
            </a:extLst>
          </p:cNvPr>
          <p:cNvCxnSpPr>
            <a:cxnSpLocks/>
          </p:cNvCxnSpPr>
          <p:nvPr/>
        </p:nvCxnSpPr>
        <p:spPr>
          <a:xfrm>
            <a:off x="715891"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20922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0F214-646F-4D81-AD12-65628EC987D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EF71768-C3FA-49EF-99EF-06E6C3B2846F}"/>
              </a:ext>
            </a:extLst>
          </p:cNvPr>
          <p:cNvSpPr>
            <a:spLocks noGrp="1"/>
          </p:cNvSpPr>
          <p:nvPr>
            <p:ph idx="1"/>
          </p:nvPr>
        </p:nvSpPr>
        <p:spPr>
          <a:xfrm>
            <a:off x="5183188" y="987429"/>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2DA6F24-ED6C-4D12-A9D6-EE37FBD68693}"/>
              </a:ext>
            </a:extLst>
          </p:cNvPr>
          <p:cNvSpPr>
            <a:spLocks noGrp="1"/>
          </p:cNvSpPr>
          <p:nvPr>
            <p:ph type="body" sz="half" idx="2"/>
          </p:nvPr>
        </p:nvSpPr>
        <p:spPr>
          <a:xfrm>
            <a:off x="839788" y="2057400"/>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8E6AACE-FAFB-4934-8E3C-AB5B216353D8}"/>
              </a:ext>
            </a:extLst>
          </p:cNvPr>
          <p:cNvSpPr>
            <a:spLocks noGrp="1"/>
          </p:cNvSpPr>
          <p:nvPr>
            <p:ph type="dt" sz="half" idx="10"/>
          </p:nvPr>
        </p:nvSpPr>
        <p:spPr/>
        <p:txBody>
          <a:bodyPr/>
          <a:lstStyle/>
          <a:p>
            <a:fld id="{6A4B53A7-3209-46A6-9454-F38EAC8F11E7}" type="datetimeFigureOut">
              <a:rPr lang="en-US" smtClean="0"/>
              <a:t>4/23/2024</a:t>
            </a:fld>
            <a:endParaRPr lang="en-US"/>
          </a:p>
        </p:txBody>
      </p:sp>
      <p:sp>
        <p:nvSpPr>
          <p:cNvPr id="6" name="Footer Placeholder 5">
            <a:extLst>
              <a:ext uri="{FF2B5EF4-FFF2-40B4-BE49-F238E27FC236}">
                <a16:creationId xmlns:a16="http://schemas.microsoft.com/office/drawing/2014/main" id="{181533EA-D0F8-4C79-8721-F190DE2D2DC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059BAC9-F101-4394-BBA4-3D21A3497126}"/>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8" name="Straight Connector 7">
            <a:extLst>
              <a:ext uri="{FF2B5EF4-FFF2-40B4-BE49-F238E27FC236}">
                <a16:creationId xmlns:a16="http://schemas.microsoft.com/office/drawing/2014/main" id="{0F3A79C9-7EDC-44F6-AC48-5DD98A7695AD}"/>
              </a:ext>
            </a:extLst>
          </p:cNvPr>
          <p:cNvCxnSpPr>
            <a:cxnSpLocks/>
          </p:cNvCxnSpPr>
          <p:nvPr/>
        </p:nvCxnSpPr>
        <p:spPr>
          <a:xfrm>
            <a:off x="715891"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78480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CB71F-B6C2-4866-BC97-304F78816E4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55ED73B-8413-478D-80D7-B78B69763B69}"/>
              </a:ext>
            </a:extLst>
          </p:cNvPr>
          <p:cNvSpPr>
            <a:spLocks noGrp="1"/>
          </p:cNvSpPr>
          <p:nvPr>
            <p:ph type="pic" idx="1"/>
          </p:nvPr>
        </p:nvSpPr>
        <p:spPr>
          <a:xfrm>
            <a:off x="5183188" y="987429"/>
            <a:ext cx="6172200" cy="4873625"/>
          </a:xfrm>
        </p:spPr>
        <p:txBody>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91BDF226-1B94-4D2D-98B3-7B932FB17DAA}"/>
              </a:ext>
            </a:extLst>
          </p:cNvPr>
          <p:cNvSpPr>
            <a:spLocks noGrp="1"/>
          </p:cNvSpPr>
          <p:nvPr>
            <p:ph type="body" sz="half" idx="2"/>
          </p:nvPr>
        </p:nvSpPr>
        <p:spPr>
          <a:xfrm>
            <a:off x="839788" y="2057400"/>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00C4E9A-CA29-4CCD-ACFA-B29F80FBA163}"/>
              </a:ext>
            </a:extLst>
          </p:cNvPr>
          <p:cNvSpPr>
            <a:spLocks noGrp="1"/>
          </p:cNvSpPr>
          <p:nvPr>
            <p:ph type="dt" sz="half" idx="10"/>
          </p:nvPr>
        </p:nvSpPr>
        <p:spPr/>
        <p:txBody>
          <a:bodyPr/>
          <a:lstStyle/>
          <a:p>
            <a:fld id="{6A4B53A7-3209-46A6-9454-F38EAC8F11E7}" type="datetimeFigureOut">
              <a:rPr lang="en-US" smtClean="0"/>
              <a:t>4/23/2024</a:t>
            </a:fld>
            <a:endParaRPr lang="en-US"/>
          </a:p>
        </p:txBody>
      </p:sp>
      <p:sp>
        <p:nvSpPr>
          <p:cNvPr id="6" name="Footer Placeholder 5">
            <a:extLst>
              <a:ext uri="{FF2B5EF4-FFF2-40B4-BE49-F238E27FC236}">
                <a16:creationId xmlns:a16="http://schemas.microsoft.com/office/drawing/2014/main" id="{71A5B7BE-3F1B-4FF3-B1D7-6E39B99D07B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42F18F1-E27E-470E-AE13-4755DEE63A32}"/>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8" name="Straight Connector 7">
            <a:extLst>
              <a:ext uri="{FF2B5EF4-FFF2-40B4-BE49-F238E27FC236}">
                <a16:creationId xmlns:a16="http://schemas.microsoft.com/office/drawing/2014/main" id="{00F08750-B7F2-4119-B151-68DE77481335}"/>
              </a:ext>
            </a:extLst>
          </p:cNvPr>
          <p:cNvCxnSpPr>
            <a:cxnSpLocks/>
          </p:cNvCxnSpPr>
          <p:nvPr/>
        </p:nvCxnSpPr>
        <p:spPr>
          <a:xfrm>
            <a:off x="715891"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057168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FDA4224-F4E4-47A4-ACF7-2317493908AE}"/>
              </a:ext>
            </a:extLst>
          </p:cNvPr>
          <p:cNvSpPr>
            <a:spLocks noGrp="1"/>
          </p:cNvSpPr>
          <p:nvPr>
            <p:ph type="title"/>
          </p:nvPr>
        </p:nvSpPr>
        <p:spPr>
          <a:xfrm>
            <a:off x="838200" y="365129"/>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1679907-DC49-4B86-A34C-C97DBC26A93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5DBC8A0-34FC-4B6E-B42B-A721267D890E}"/>
              </a:ext>
            </a:extLst>
          </p:cNvPr>
          <p:cNvSpPr>
            <a:spLocks noGrp="1"/>
          </p:cNvSpPr>
          <p:nvPr>
            <p:ph type="dt" sz="half" idx="2"/>
          </p:nvPr>
        </p:nvSpPr>
        <p:spPr>
          <a:xfrm>
            <a:off x="838200" y="6356354"/>
            <a:ext cx="2743200" cy="365125"/>
          </a:xfrm>
          <a:prstGeom prst="rect">
            <a:avLst/>
          </a:prstGeom>
        </p:spPr>
        <p:txBody>
          <a:bodyPr vert="horz" lIns="91440" tIns="45720" rIns="91440" bIns="45720" rtlCol="0" anchor="ctr"/>
          <a:lstStyle>
            <a:lvl1pPr algn="l">
              <a:defRPr sz="1200" b="1" i="0" cap="all" spc="100" baseline="0">
                <a:solidFill>
                  <a:schemeClr val="tx1">
                    <a:tint val="75000"/>
                  </a:schemeClr>
                </a:solidFill>
              </a:defRPr>
            </a:lvl1pPr>
          </a:lstStyle>
          <a:p>
            <a:fld id="{6A4B53A7-3209-46A6-9454-F38EAC8F11E7}" type="datetimeFigureOut">
              <a:rPr lang="en-US" smtClean="0"/>
              <a:pPr/>
              <a:t>4/23/2024</a:t>
            </a:fld>
            <a:endParaRPr lang="en-US" dirty="0"/>
          </a:p>
        </p:txBody>
      </p:sp>
      <p:sp>
        <p:nvSpPr>
          <p:cNvPr id="5" name="Footer Placeholder 4">
            <a:extLst>
              <a:ext uri="{FF2B5EF4-FFF2-40B4-BE49-F238E27FC236}">
                <a16:creationId xmlns:a16="http://schemas.microsoft.com/office/drawing/2014/main" id="{609AC0B6-4CC4-4E41-8A4D-F62E17F28576}"/>
              </a:ext>
            </a:extLst>
          </p:cNvPr>
          <p:cNvSpPr>
            <a:spLocks noGrp="1"/>
          </p:cNvSpPr>
          <p:nvPr>
            <p:ph type="ftr" sz="quarter" idx="3"/>
          </p:nvPr>
        </p:nvSpPr>
        <p:spPr>
          <a:xfrm>
            <a:off x="4038600" y="6356354"/>
            <a:ext cx="4114800" cy="365125"/>
          </a:xfrm>
          <a:prstGeom prst="rect">
            <a:avLst/>
          </a:prstGeom>
        </p:spPr>
        <p:txBody>
          <a:bodyPr vert="horz" lIns="91440" tIns="45720" rIns="91440" bIns="45720" rtlCol="0" anchor="ctr"/>
          <a:lstStyle>
            <a:lvl1pPr algn="ctr">
              <a:defRPr sz="1200" b="1" i="0" cap="all" spc="100" baseline="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6C0E9BD-90BD-46AE-8A0D-06796ADB760A}"/>
              </a:ext>
            </a:extLst>
          </p:cNvPr>
          <p:cNvSpPr>
            <a:spLocks noGrp="1"/>
          </p:cNvSpPr>
          <p:nvPr>
            <p:ph type="sldNum" sz="quarter" idx="4"/>
          </p:nvPr>
        </p:nvSpPr>
        <p:spPr>
          <a:xfrm>
            <a:off x="8610600" y="6356354"/>
            <a:ext cx="2743200" cy="365125"/>
          </a:xfrm>
          <a:prstGeom prst="rect">
            <a:avLst/>
          </a:prstGeom>
        </p:spPr>
        <p:txBody>
          <a:bodyPr vert="horz" lIns="91440" tIns="45720" rIns="91440" bIns="45720" rtlCol="0" anchor="ctr"/>
          <a:lstStyle>
            <a:lvl1pPr algn="r">
              <a:defRPr sz="1200" b="1" i="0" cap="all" spc="100" baseline="0">
                <a:solidFill>
                  <a:schemeClr val="tx1">
                    <a:tint val="75000"/>
                  </a:schemeClr>
                </a:solidFill>
              </a:defRPr>
            </a:lvl1pPr>
          </a:lstStyle>
          <a:p>
            <a:fld id="{27CE633F-9882-4A5C-83A2-1109D0C73261}" type="slidenum">
              <a:rPr lang="en-US" smtClean="0"/>
              <a:pPr/>
              <a:t>‹#›</a:t>
            </a:fld>
            <a:endParaRPr lang="en-US"/>
          </a:p>
        </p:txBody>
      </p:sp>
    </p:spTree>
    <p:extLst>
      <p:ext uri="{BB962C8B-B14F-4D97-AF65-F5344CB8AC3E}">
        <p14:creationId xmlns:p14="http://schemas.microsoft.com/office/powerpoint/2010/main" val="2455616143"/>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7.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7.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7.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7.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Video 3" descr="Leaves Near The River">
            <a:extLst>
              <a:ext uri="{FF2B5EF4-FFF2-40B4-BE49-F238E27FC236}">
                <a16:creationId xmlns:a16="http://schemas.microsoft.com/office/drawing/2014/main" id="{4FDF6330-8FA0-DC6B-7CAC-990C6C73A5CE}"/>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1" b="285"/>
          <a:stretch/>
        </p:blipFill>
        <p:spPr>
          <a:xfrm>
            <a:off x="-1" y="-31"/>
            <a:ext cx="12191997" cy="6858023"/>
          </a:xfrm>
          <a:prstGeom prst="rect">
            <a:avLst/>
          </a:prstGeom>
        </p:spPr>
      </p:pic>
      <p:sp>
        <p:nvSpPr>
          <p:cNvPr id="9" name="Rectangle 8">
            <a:extLst>
              <a:ext uri="{FF2B5EF4-FFF2-40B4-BE49-F238E27FC236}">
                <a16:creationId xmlns:a16="http://schemas.microsoft.com/office/drawing/2014/main" id="{4063B759-00FC-46D1-9898-8E8625268F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2206190" y="2206184"/>
            <a:ext cx="6858003" cy="2445624"/>
          </a:xfrm>
          <a:prstGeom prst="rect">
            <a:avLst/>
          </a:prstGeom>
          <a:gradFill flip="none" rotWithShape="1">
            <a:gsLst>
              <a:gs pos="48000">
                <a:schemeClr val="tx1">
                  <a:alpha val="24000"/>
                </a:schemeClr>
              </a:gs>
              <a:gs pos="85000">
                <a:schemeClr val="tx1">
                  <a:alpha val="45000"/>
                </a:scheme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D5B012D8-7F27-4758-9AC6-C889B154BD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437375" y="1100317"/>
            <a:ext cx="6858003" cy="4657347"/>
          </a:xfrm>
          <a:prstGeom prst="rect">
            <a:avLst/>
          </a:prstGeom>
          <a:gradFill flip="none" rotWithShape="1">
            <a:gsLst>
              <a:gs pos="48000">
                <a:schemeClr val="tx1">
                  <a:alpha val="24000"/>
                </a:schemeClr>
              </a:gs>
              <a:gs pos="85000">
                <a:schemeClr val="tx1">
                  <a:alpha val="45000"/>
                </a:scheme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C91DE43-852F-5DD6-6043-EA16EC15EC1B}"/>
              </a:ext>
            </a:extLst>
          </p:cNvPr>
          <p:cNvSpPr>
            <a:spLocks noGrp="1"/>
          </p:cNvSpPr>
          <p:nvPr>
            <p:ph type="ctrTitle"/>
          </p:nvPr>
        </p:nvSpPr>
        <p:spPr>
          <a:xfrm>
            <a:off x="223520" y="152388"/>
            <a:ext cx="11490960" cy="4246229"/>
          </a:xfrm>
        </p:spPr>
        <p:txBody>
          <a:bodyPr anchor="t">
            <a:noAutofit/>
          </a:bodyPr>
          <a:lstStyle/>
          <a:p>
            <a:pPr algn="r"/>
            <a:r>
              <a:rPr lang="en-IN" sz="4000" b="1" dirty="0">
                <a:solidFill>
                  <a:schemeClr val="bg2"/>
                </a:solidFill>
                <a:latin typeface="+mn-lt"/>
              </a:rPr>
              <a:t>Vellore Institute of Technology , Chennai</a:t>
            </a:r>
            <a:br>
              <a:rPr lang="en-IN" sz="6600" b="1" dirty="0">
                <a:solidFill>
                  <a:schemeClr val="bg2"/>
                </a:solidFill>
                <a:latin typeface="+mn-lt"/>
              </a:rPr>
            </a:br>
            <a:r>
              <a:rPr lang="en-IN" sz="2800" b="1" dirty="0">
                <a:solidFill>
                  <a:schemeClr val="bg2"/>
                </a:solidFill>
                <a:latin typeface="+mn-lt"/>
              </a:rPr>
              <a:t>School of Computer Science and Engineering</a:t>
            </a:r>
            <a:br>
              <a:rPr lang="en-US" sz="2800" dirty="0">
                <a:solidFill>
                  <a:schemeClr val="bg1"/>
                </a:solidFill>
              </a:rPr>
            </a:br>
            <a:br>
              <a:rPr lang="en-US" sz="2800" dirty="0">
                <a:solidFill>
                  <a:schemeClr val="bg1"/>
                </a:solidFill>
              </a:rPr>
            </a:br>
            <a:br>
              <a:rPr lang="en-US" sz="2800" dirty="0">
                <a:solidFill>
                  <a:schemeClr val="bg1"/>
                </a:solidFill>
              </a:rPr>
            </a:br>
            <a:br>
              <a:rPr lang="en-US" sz="2800" dirty="0">
                <a:solidFill>
                  <a:schemeClr val="bg1"/>
                </a:solidFill>
              </a:rPr>
            </a:br>
            <a:br>
              <a:rPr lang="en-US" sz="2800" dirty="0">
                <a:solidFill>
                  <a:schemeClr val="bg1"/>
                </a:solidFill>
              </a:rPr>
            </a:br>
            <a:r>
              <a:rPr lang="en-US" sz="2800" dirty="0" err="1">
                <a:solidFill>
                  <a:schemeClr val="bg1"/>
                </a:solidFill>
              </a:rPr>
              <a:t>Herbscan</a:t>
            </a:r>
            <a:r>
              <a:rPr lang="en-US" sz="2800" dirty="0">
                <a:solidFill>
                  <a:schemeClr val="bg1"/>
                </a:solidFill>
              </a:rPr>
              <a:t> : real time detection  and classification of herbal leaves using deep learning models</a:t>
            </a:r>
            <a:endParaRPr lang="en-IN" sz="2800" dirty="0">
              <a:solidFill>
                <a:schemeClr val="bg1"/>
              </a:solidFill>
            </a:endParaRPr>
          </a:p>
        </p:txBody>
      </p:sp>
      <p:sp>
        <p:nvSpPr>
          <p:cNvPr id="3" name="Subtitle 2">
            <a:extLst>
              <a:ext uri="{FF2B5EF4-FFF2-40B4-BE49-F238E27FC236}">
                <a16:creationId xmlns:a16="http://schemas.microsoft.com/office/drawing/2014/main" id="{38E3B630-650F-05CA-BF09-F59DE35F6F44}"/>
              </a:ext>
            </a:extLst>
          </p:cNvPr>
          <p:cNvSpPr>
            <a:spLocks noGrp="1"/>
          </p:cNvSpPr>
          <p:nvPr>
            <p:ph type="subTitle" idx="1"/>
          </p:nvPr>
        </p:nvSpPr>
        <p:spPr>
          <a:xfrm>
            <a:off x="132081" y="4398617"/>
            <a:ext cx="4226559" cy="1920240"/>
          </a:xfrm>
        </p:spPr>
        <p:txBody>
          <a:bodyPr anchor="b">
            <a:normAutofit/>
          </a:bodyPr>
          <a:lstStyle/>
          <a:p>
            <a:r>
              <a:rPr lang="en-IN" b="1" dirty="0">
                <a:solidFill>
                  <a:schemeClr val="bg2"/>
                </a:solidFill>
              </a:rPr>
              <a:t>Student Member</a:t>
            </a:r>
          </a:p>
          <a:p>
            <a:r>
              <a:rPr lang="en-IN" b="1" dirty="0">
                <a:solidFill>
                  <a:schemeClr val="bg2"/>
                </a:solidFill>
              </a:rPr>
              <a:t>Raj Singh</a:t>
            </a:r>
          </a:p>
          <a:p>
            <a:r>
              <a:rPr lang="en-IN" b="1" dirty="0">
                <a:solidFill>
                  <a:schemeClr val="bg2"/>
                </a:solidFill>
              </a:rPr>
              <a:t>Reg .No-22MCA1040</a:t>
            </a:r>
          </a:p>
          <a:p>
            <a:pPr algn="r"/>
            <a:endParaRPr lang="en-IN" dirty="0">
              <a:solidFill>
                <a:schemeClr val="bg1"/>
              </a:solidFill>
            </a:endParaRPr>
          </a:p>
        </p:txBody>
      </p:sp>
      <p:sp>
        <p:nvSpPr>
          <p:cNvPr id="6" name="TextBox 5">
            <a:extLst>
              <a:ext uri="{FF2B5EF4-FFF2-40B4-BE49-F238E27FC236}">
                <a16:creationId xmlns:a16="http://schemas.microsoft.com/office/drawing/2014/main" id="{CEE88241-072D-0010-B211-A95443D0F8ED}"/>
              </a:ext>
            </a:extLst>
          </p:cNvPr>
          <p:cNvSpPr txBox="1"/>
          <p:nvPr/>
        </p:nvSpPr>
        <p:spPr>
          <a:xfrm>
            <a:off x="6766560" y="4704080"/>
            <a:ext cx="4947920" cy="1477328"/>
          </a:xfrm>
          <a:prstGeom prst="rect">
            <a:avLst/>
          </a:prstGeom>
          <a:noFill/>
        </p:spPr>
        <p:txBody>
          <a:bodyPr wrap="square" rtlCol="0">
            <a:spAutoFit/>
          </a:bodyPr>
          <a:lstStyle/>
          <a:p>
            <a:r>
              <a:rPr lang="en-IN" sz="2400" b="1" dirty="0">
                <a:solidFill>
                  <a:schemeClr val="bg2"/>
                </a:solidFill>
              </a:rPr>
              <a:t>Supervisor</a:t>
            </a:r>
          </a:p>
          <a:p>
            <a:r>
              <a:rPr lang="en-IN" sz="2400" b="1" dirty="0">
                <a:solidFill>
                  <a:schemeClr val="bg2"/>
                </a:solidFill>
              </a:rPr>
              <a:t>Dr R.M . </a:t>
            </a:r>
            <a:r>
              <a:rPr lang="en-IN" sz="2400" b="1" dirty="0" err="1">
                <a:solidFill>
                  <a:schemeClr val="bg2"/>
                </a:solidFill>
              </a:rPr>
              <a:t>Bhavadharini</a:t>
            </a:r>
            <a:endParaRPr lang="en-IN" sz="2400" b="1" dirty="0">
              <a:solidFill>
                <a:schemeClr val="bg2"/>
              </a:solidFill>
            </a:endParaRPr>
          </a:p>
          <a:p>
            <a:r>
              <a:rPr lang="en-IN" sz="2400" b="1" dirty="0">
                <a:solidFill>
                  <a:schemeClr val="bg2"/>
                </a:solidFill>
              </a:rPr>
              <a:t>Associate Professor Grade 1</a:t>
            </a:r>
          </a:p>
          <a:p>
            <a:endParaRPr lang="en-IN" dirty="0"/>
          </a:p>
        </p:txBody>
      </p:sp>
    </p:spTree>
    <p:extLst>
      <p:ext uri="{BB962C8B-B14F-4D97-AF65-F5344CB8AC3E}">
        <p14:creationId xmlns:p14="http://schemas.microsoft.com/office/powerpoint/2010/main" val="247972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0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4FBE5AD-F950-BE2D-8520-EB5D45D3782F}"/>
              </a:ext>
            </a:extLst>
          </p:cNvPr>
          <p:cNvSpPr txBox="1"/>
          <p:nvPr/>
        </p:nvSpPr>
        <p:spPr>
          <a:xfrm>
            <a:off x="767137" y="708922"/>
            <a:ext cx="11096091" cy="6038576"/>
          </a:xfrm>
          <a:prstGeom prst="rect">
            <a:avLst/>
          </a:prstGeom>
          <a:noFill/>
        </p:spPr>
        <p:txBody>
          <a:bodyPr wrap="square" rtlCol="0">
            <a:spAutoFit/>
          </a:bodyPr>
          <a:lstStyle/>
          <a:p>
            <a:r>
              <a:rPr lang="en-US" b="1" i="1" u="sng" dirty="0"/>
              <a:t>Literature  Survey(4)</a:t>
            </a:r>
          </a:p>
          <a:p>
            <a:endParaRPr lang="en-US" sz="1600" b="1" i="1" u="sng" dirty="0"/>
          </a:p>
          <a:p>
            <a:r>
              <a:rPr lang="en-US" sz="2200" b="1" dirty="0">
                <a:latin typeface="Times New Roman" panose="02020603050405020304" pitchFamily="18" charset="0"/>
                <a:cs typeface="Times New Roman" panose="02020603050405020304" pitchFamily="18" charset="0"/>
              </a:rPr>
              <a:t>Improved Leaf Image Classification Using Topological Features and CNN With Attention Module.</a:t>
            </a:r>
          </a:p>
          <a:p>
            <a:r>
              <a:rPr lang="en-US" sz="1400" b="1" dirty="0">
                <a:latin typeface="Times New Roman" panose="02020603050405020304" pitchFamily="18" charset="0"/>
                <a:cs typeface="Times New Roman" panose="02020603050405020304" pitchFamily="18" charset="0"/>
              </a:rPr>
              <a:t>(</a:t>
            </a:r>
            <a:r>
              <a:rPr lang="en-US" sz="1400" dirty="0"/>
              <a:t>2021 IEEE 6th International Conference on Signal and Image Processing (ICSIP) | 978-1-6654-3904-6/21/$31.00 ©2021 IEEE | DOI: 10.1109/ICSIP52628.2021.9689038)</a:t>
            </a:r>
            <a:endParaRPr lang="en-US" sz="1400" b="1" dirty="0">
              <a:latin typeface="Times New Roman" panose="02020603050405020304" pitchFamily="18" charset="0"/>
              <a:cs typeface="Times New Roman" panose="02020603050405020304" pitchFamily="18" charset="0"/>
            </a:endParaRPr>
          </a:p>
          <a:p>
            <a:endParaRPr lang="en-US" b="1" dirty="0">
              <a:latin typeface="Times New Roman" panose="02020603050405020304" pitchFamily="18" charset="0"/>
              <a:cs typeface="Times New Roman" panose="02020603050405020304" pitchFamily="18" charset="0"/>
            </a:endParaRPr>
          </a:p>
          <a:p>
            <a:endParaRPr lang="en-US" b="1" dirty="0">
              <a:latin typeface="Times New Roman" panose="02020603050405020304" pitchFamily="18" charset="0"/>
              <a:cs typeface="Times New Roman" panose="02020603050405020304" pitchFamily="18" charset="0"/>
            </a:endParaRPr>
          </a:p>
          <a:p>
            <a:pPr>
              <a:lnSpc>
                <a:spcPct val="90000"/>
              </a:lnSpc>
              <a:spcAft>
                <a:spcPts val="600"/>
              </a:spcAft>
            </a:pPr>
            <a:r>
              <a:rPr lang="en-US" sz="2200" b="1" dirty="0"/>
              <a:t>Algorithms/Technique used </a:t>
            </a:r>
          </a:p>
          <a:p>
            <a:pPr>
              <a:lnSpc>
                <a:spcPct val="90000"/>
              </a:lnSpc>
              <a:spcAft>
                <a:spcPts val="600"/>
              </a:spcAft>
            </a:pPr>
            <a:r>
              <a:rPr lang="en-US" sz="2000" dirty="0"/>
              <a:t>CNN, deep learning, fine grained image classification</a:t>
            </a:r>
            <a:r>
              <a:rPr lang="en-IN" sz="2000" dirty="0"/>
              <a:t> , Pi-net.</a:t>
            </a:r>
            <a:endParaRPr lang="en-US" sz="2000" b="1" dirty="0"/>
          </a:p>
          <a:p>
            <a:pPr>
              <a:lnSpc>
                <a:spcPct val="90000"/>
              </a:lnSpc>
              <a:spcAft>
                <a:spcPts val="600"/>
              </a:spcAft>
            </a:pPr>
            <a:endParaRPr lang="en-US" sz="2000" b="1" dirty="0"/>
          </a:p>
          <a:p>
            <a:pPr>
              <a:lnSpc>
                <a:spcPct val="90000"/>
              </a:lnSpc>
              <a:spcAft>
                <a:spcPts val="600"/>
              </a:spcAft>
            </a:pPr>
            <a:r>
              <a:rPr lang="en-US" sz="2200" b="1" dirty="0"/>
              <a:t>Result:-</a:t>
            </a:r>
          </a:p>
          <a:p>
            <a:pPr>
              <a:lnSpc>
                <a:spcPct val="90000"/>
              </a:lnSpc>
              <a:spcAft>
                <a:spcPts val="600"/>
              </a:spcAft>
            </a:pPr>
            <a:r>
              <a:rPr lang="en-IN" dirty="0"/>
              <a:t>VGG16+Pi-Net – Precision-99.85 , Accuracy-100 , Recall-99 ,F1-Score-100(Flavia)</a:t>
            </a:r>
          </a:p>
          <a:p>
            <a:pPr>
              <a:lnSpc>
                <a:spcPct val="90000"/>
              </a:lnSpc>
              <a:spcAft>
                <a:spcPts val="600"/>
              </a:spcAft>
            </a:pPr>
            <a:r>
              <a:rPr lang="en-IN" dirty="0"/>
              <a:t>Precision-99.92, Recall- 100 , Accuracy-100 , F1-Score-100</a:t>
            </a:r>
            <a:endParaRPr lang="en-IN" b="1" dirty="0"/>
          </a:p>
          <a:p>
            <a:pPr>
              <a:lnSpc>
                <a:spcPct val="90000"/>
              </a:lnSpc>
              <a:spcAft>
                <a:spcPts val="600"/>
              </a:spcAft>
            </a:pPr>
            <a:endParaRPr lang="en-US" b="1" dirty="0"/>
          </a:p>
          <a:p>
            <a:pPr>
              <a:lnSpc>
                <a:spcPct val="90000"/>
              </a:lnSpc>
              <a:spcAft>
                <a:spcPts val="600"/>
              </a:spcAft>
            </a:pPr>
            <a:r>
              <a:rPr lang="en-US" sz="2200" b="1" dirty="0"/>
              <a:t>Issues:-</a:t>
            </a:r>
          </a:p>
          <a:p>
            <a:pPr indent="-228594">
              <a:lnSpc>
                <a:spcPct val="90000"/>
              </a:lnSpc>
              <a:spcAft>
                <a:spcPts val="600"/>
              </a:spcAft>
              <a:buFont typeface="Arial" panose="020B0604020202020204" pitchFamily="34" charset="0"/>
              <a:buChar char="•"/>
            </a:pPr>
            <a:r>
              <a:rPr lang="en-IN" dirty="0"/>
              <a:t> </a:t>
            </a:r>
            <a:r>
              <a:rPr lang="en-US" dirty="0">
                <a:latin typeface="Söhne"/>
              </a:rPr>
              <a:t>Not Suitable for Real-Time Applications on Resource-Constrained Devices.</a:t>
            </a:r>
          </a:p>
          <a:p>
            <a:pPr indent="-228594">
              <a:lnSpc>
                <a:spcPct val="90000"/>
              </a:lnSpc>
              <a:spcAft>
                <a:spcPts val="600"/>
              </a:spcAft>
              <a:buFont typeface="Arial" panose="020B0604020202020204" pitchFamily="34" charset="0"/>
              <a:buChar char="•"/>
            </a:pPr>
            <a:r>
              <a:rPr lang="en-IN" dirty="0">
                <a:latin typeface="Söhne"/>
              </a:rPr>
              <a:t>Overfitting Risk</a:t>
            </a:r>
            <a:endParaRPr lang="en-IN" dirty="0">
              <a:latin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1414398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68644E1-2843-6C9B-AF67-AF432472C6B8}"/>
              </a:ext>
            </a:extLst>
          </p:cNvPr>
          <p:cNvSpPr txBox="1"/>
          <p:nvPr/>
        </p:nvSpPr>
        <p:spPr>
          <a:xfrm>
            <a:off x="955271" y="635930"/>
            <a:ext cx="10849511" cy="5613845"/>
          </a:xfrm>
          <a:prstGeom prst="rect">
            <a:avLst/>
          </a:prstGeom>
          <a:noFill/>
        </p:spPr>
        <p:txBody>
          <a:bodyPr wrap="square">
            <a:spAutoFit/>
          </a:bodyPr>
          <a:lstStyle/>
          <a:p>
            <a:r>
              <a:rPr lang="en-US" b="1" i="1" u="sng" dirty="0"/>
              <a:t>Literature  Survey(5)</a:t>
            </a:r>
          </a:p>
          <a:p>
            <a:endParaRPr lang="en-US" b="1" i="1" u="sng" dirty="0"/>
          </a:p>
          <a:p>
            <a:r>
              <a:rPr lang="en-US" sz="2200" b="1" dirty="0">
                <a:latin typeface="Times New Roman" panose="02020603050405020304" pitchFamily="18" charset="0"/>
                <a:cs typeface="Times New Roman" panose="02020603050405020304" pitchFamily="18" charset="0"/>
              </a:rPr>
              <a:t>Joint Plant Instance Detection and Leaf Count Estimation for In-Field Plant Phenotyping.</a:t>
            </a:r>
          </a:p>
          <a:p>
            <a:r>
              <a:rPr lang="en-US" sz="1600" b="1" dirty="0">
                <a:latin typeface="Times New Roman" panose="02020603050405020304" pitchFamily="18" charset="0"/>
                <a:cs typeface="Times New Roman" panose="02020603050405020304" pitchFamily="18" charset="0"/>
              </a:rPr>
              <a:t>(I</a:t>
            </a:r>
            <a:r>
              <a:rPr lang="en-US" sz="1600" dirty="0"/>
              <a:t>EEE ROBOTICS ANDAUTOMATIONLETTERS,VOL.6,NO.2,APRIL2021</a:t>
            </a:r>
            <a:r>
              <a:rPr lang="en-US" sz="1600" b="1" dirty="0">
                <a:latin typeface="Times New Roman" panose="02020603050405020304" pitchFamily="18" charset="0"/>
                <a:cs typeface="Times New Roman" panose="02020603050405020304" pitchFamily="18" charset="0"/>
              </a:rPr>
              <a:t>)</a:t>
            </a:r>
          </a:p>
          <a:p>
            <a:endParaRPr lang="en-US" b="1" dirty="0">
              <a:latin typeface="Times New Roman" panose="02020603050405020304" pitchFamily="18" charset="0"/>
              <a:cs typeface="Times New Roman" panose="02020603050405020304" pitchFamily="18" charset="0"/>
            </a:endParaRPr>
          </a:p>
          <a:p>
            <a:pPr>
              <a:lnSpc>
                <a:spcPct val="90000"/>
              </a:lnSpc>
              <a:spcAft>
                <a:spcPts val="600"/>
              </a:spcAft>
            </a:pPr>
            <a:r>
              <a:rPr lang="en-US" sz="2200" b="1" dirty="0"/>
              <a:t>Algorithms/Technique used </a:t>
            </a:r>
          </a:p>
          <a:p>
            <a:pPr>
              <a:lnSpc>
                <a:spcPct val="90000"/>
              </a:lnSpc>
              <a:spcAft>
                <a:spcPts val="600"/>
              </a:spcAft>
            </a:pPr>
            <a:r>
              <a:rPr lang="en-US" sz="2000" dirty="0"/>
              <a:t>—Deep learning for visual perception, robotics and automation in agriculture and forestry.</a:t>
            </a:r>
          </a:p>
          <a:p>
            <a:pPr>
              <a:lnSpc>
                <a:spcPct val="90000"/>
              </a:lnSpc>
              <a:spcAft>
                <a:spcPts val="600"/>
              </a:spcAft>
            </a:pPr>
            <a:endParaRPr lang="en-US" sz="2000" b="1" dirty="0"/>
          </a:p>
          <a:p>
            <a:pPr>
              <a:lnSpc>
                <a:spcPct val="90000"/>
              </a:lnSpc>
              <a:spcAft>
                <a:spcPts val="600"/>
              </a:spcAft>
            </a:pPr>
            <a:r>
              <a:rPr lang="en-US" sz="2200" b="1" dirty="0"/>
              <a:t>Result:-</a:t>
            </a:r>
          </a:p>
          <a:p>
            <a:pPr>
              <a:lnSpc>
                <a:spcPct val="90000"/>
              </a:lnSpc>
              <a:spcAft>
                <a:spcPts val="600"/>
              </a:spcAft>
            </a:pPr>
            <a:r>
              <a:rPr lang="en-US" b="1" dirty="0"/>
              <a:t>Mask R-CNN- 96% (</a:t>
            </a:r>
            <a:r>
              <a:rPr lang="en-US" b="1" dirty="0" err="1"/>
              <a:t>Accuarcy</a:t>
            </a:r>
            <a:r>
              <a:rPr lang="en-US" b="1" dirty="0"/>
              <a:t>)</a:t>
            </a:r>
          </a:p>
          <a:p>
            <a:pPr>
              <a:lnSpc>
                <a:spcPct val="90000"/>
              </a:lnSpc>
              <a:spcAft>
                <a:spcPts val="600"/>
              </a:spcAft>
            </a:pPr>
            <a:endParaRPr lang="en-US" b="1" dirty="0"/>
          </a:p>
          <a:p>
            <a:pPr>
              <a:lnSpc>
                <a:spcPct val="90000"/>
              </a:lnSpc>
              <a:spcAft>
                <a:spcPts val="600"/>
              </a:spcAft>
            </a:pPr>
            <a:r>
              <a:rPr lang="en-US" sz="2200" b="1" dirty="0"/>
              <a:t>Issues:-</a:t>
            </a:r>
          </a:p>
          <a:p>
            <a:pPr>
              <a:lnSpc>
                <a:spcPct val="90000"/>
              </a:lnSpc>
              <a:spcAft>
                <a:spcPts val="600"/>
              </a:spcAft>
            </a:pPr>
            <a:r>
              <a:rPr lang="en-IN" sz="2000" dirty="0">
                <a:latin typeface="Söhne"/>
              </a:rPr>
              <a:t>Fixed Input Size</a:t>
            </a:r>
            <a:endParaRPr lang="en-US" sz="2000" dirty="0"/>
          </a:p>
          <a:p>
            <a:pPr>
              <a:lnSpc>
                <a:spcPct val="90000"/>
              </a:lnSpc>
              <a:spcAft>
                <a:spcPts val="600"/>
              </a:spcAft>
            </a:pPr>
            <a:r>
              <a:rPr lang="en-IN" sz="2000" dirty="0">
                <a:latin typeface="Söhne"/>
              </a:rPr>
              <a:t>Inefficiency in Inference</a:t>
            </a:r>
          </a:p>
          <a:p>
            <a:pPr>
              <a:lnSpc>
                <a:spcPct val="90000"/>
              </a:lnSpc>
              <a:spcAft>
                <a:spcPts val="600"/>
              </a:spcAft>
            </a:pPr>
            <a:r>
              <a:rPr lang="en-IN" sz="2000" dirty="0">
                <a:latin typeface="Söhne"/>
              </a:rPr>
              <a:t>Difficulty in Generalization</a:t>
            </a:r>
            <a:endParaRPr lang="en-US" sz="2000" dirty="0"/>
          </a:p>
        </p:txBody>
      </p:sp>
    </p:spTree>
    <p:extLst>
      <p:ext uri="{BB962C8B-B14F-4D97-AF65-F5344CB8AC3E}">
        <p14:creationId xmlns:p14="http://schemas.microsoft.com/office/powerpoint/2010/main" val="3379928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F9B9006-0D87-E92E-08B2-24193827AB35}"/>
              </a:ext>
            </a:extLst>
          </p:cNvPr>
          <p:cNvSpPr txBox="1"/>
          <p:nvPr/>
        </p:nvSpPr>
        <p:spPr>
          <a:xfrm>
            <a:off x="1007555" y="699778"/>
            <a:ext cx="10428271" cy="5081391"/>
          </a:xfrm>
          <a:prstGeom prst="rect">
            <a:avLst/>
          </a:prstGeom>
          <a:noFill/>
        </p:spPr>
        <p:txBody>
          <a:bodyPr wrap="square">
            <a:spAutoFit/>
          </a:bodyPr>
          <a:lstStyle/>
          <a:p>
            <a:r>
              <a:rPr lang="en-US" b="1" i="1" u="sng" dirty="0"/>
              <a:t>Literature  Survey(6)</a:t>
            </a:r>
          </a:p>
          <a:p>
            <a:endParaRPr lang="en-US" sz="2000" b="1" i="1" u="sng" dirty="0"/>
          </a:p>
          <a:p>
            <a:r>
              <a:rPr lang="en-US" sz="2200" b="1" dirty="0"/>
              <a:t>Joint Plant and Leaf Instance Segmentation on Field-Scale UAV Imagery.</a:t>
            </a:r>
          </a:p>
          <a:p>
            <a:r>
              <a:rPr lang="en-US" sz="1600" b="1" u="sng" dirty="0"/>
              <a:t>(I</a:t>
            </a:r>
            <a:r>
              <a:rPr lang="en-US" sz="1600" dirty="0"/>
              <a:t>EEE ROBOTICS ANDAUTOMATIONLETTERS,VOL.7,NO.2,APRIL2022</a:t>
            </a:r>
            <a:r>
              <a:rPr lang="en-US" sz="1600" b="1" dirty="0"/>
              <a:t>)</a:t>
            </a:r>
            <a:endParaRPr lang="en-US" sz="1600" b="1" u="sng" dirty="0"/>
          </a:p>
          <a:p>
            <a:endParaRPr lang="en-US" sz="1600" b="1" dirty="0">
              <a:latin typeface="Times New Roman" panose="02020603050405020304" pitchFamily="18" charset="0"/>
              <a:cs typeface="Times New Roman" panose="02020603050405020304" pitchFamily="18" charset="0"/>
            </a:endParaRPr>
          </a:p>
          <a:p>
            <a:pPr>
              <a:lnSpc>
                <a:spcPct val="90000"/>
              </a:lnSpc>
              <a:spcAft>
                <a:spcPts val="600"/>
              </a:spcAft>
            </a:pPr>
            <a:r>
              <a:rPr lang="en-US" sz="2200" b="1" dirty="0"/>
              <a:t>Algorithms/Technique used </a:t>
            </a:r>
          </a:p>
          <a:p>
            <a:pPr marL="285750" indent="-285750">
              <a:lnSpc>
                <a:spcPct val="90000"/>
              </a:lnSpc>
              <a:spcAft>
                <a:spcPts val="600"/>
              </a:spcAft>
              <a:buFont typeface="Arial" panose="020B0604020202020204" pitchFamily="34" charset="0"/>
              <a:buChar char="•"/>
            </a:pPr>
            <a:r>
              <a:rPr lang="en-US" dirty="0"/>
              <a:t>Robotics and automation in agriculture and forestry, deep learning for visual perception, object detection.</a:t>
            </a:r>
          </a:p>
          <a:p>
            <a:pPr marL="285750" indent="-285750">
              <a:lnSpc>
                <a:spcPct val="90000"/>
              </a:lnSpc>
              <a:spcAft>
                <a:spcPts val="600"/>
              </a:spcAft>
              <a:buFont typeface="Arial" panose="020B0604020202020204" pitchFamily="34" charset="0"/>
              <a:buChar char="•"/>
            </a:pPr>
            <a:endParaRPr lang="en-US" b="1" dirty="0"/>
          </a:p>
          <a:p>
            <a:pPr>
              <a:lnSpc>
                <a:spcPct val="90000"/>
              </a:lnSpc>
              <a:spcAft>
                <a:spcPts val="600"/>
              </a:spcAft>
            </a:pPr>
            <a:r>
              <a:rPr lang="en-US" sz="2200" b="1" dirty="0"/>
              <a:t>Result:-</a:t>
            </a:r>
          </a:p>
          <a:p>
            <a:pPr marL="285750" indent="-285750">
              <a:lnSpc>
                <a:spcPct val="90000"/>
              </a:lnSpc>
              <a:spcAft>
                <a:spcPts val="600"/>
              </a:spcAft>
              <a:buFont typeface="Arial" panose="020B0604020202020204" pitchFamily="34" charset="0"/>
              <a:buChar char="•"/>
            </a:pPr>
            <a:r>
              <a:rPr lang="en-US" sz="1600" dirty="0"/>
              <a:t>CNN-94%(Accuracy) , </a:t>
            </a:r>
            <a:r>
              <a:rPr lang="en-IN" dirty="0" err="1">
                <a:solidFill>
                  <a:srgbClr val="1F1F1F"/>
                </a:solidFill>
                <a:latin typeface="Google Sans"/>
              </a:rPr>
              <a:t>mAP</a:t>
            </a:r>
            <a:r>
              <a:rPr lang="en-IN" dirty="0">
                <a:solidFill>
                  <a:srgbClr val="1F1F1F"/>
                </a:solidFill>
                <a:latin typeface="Google Sans"/>
              </a:rPr>
              <a:t> of 78.2% </a:t>
            </a:r>
            <a:endParaRPr lang="en-US" dirty="0"/>
          </a:p>
          <a:p>
            <a:pPr>
              <a:lnSpc>
                <a:spcPct val="90000"/>
              </a:lnSpc>
              <a:spcAft>
                <a:spcPts val="600"/>
              </a:spcAft>
            </a:pPr>
            <a:endParaRPr lang="en-US" sz="1600" b="1" dirty="0"/>
          </a:p>
          <a:p>
            <a:pPr>
              <a:lnSpc>
                <a:spcPct val="90000"/>
              </a:lnSpc>
              <a:spcAft>
                <a:spcPts val="600"/>
              </a:spcAft>
            </a:pPr>
            <a:r>
              <a:rPr lang="en-US" sz="2200" b="1" dirty="0"/>
              <a:t>Issues:-</a:t>
            </a:r>
          </a:p>
          <a:p>
            <a:pPr marL="285750" indent="-285750">
              <a:lnSpc>
                <a:spcPct val="90000"/>
              </a:lnSpc>
              <a:spcAft>
                <a:spcPts val="600"/>
              </a:spcAft>
              <a:buFont typeface="Arial" panose="020B0604020202020204" pitchFamily="34" charset="0"/>
              <a:buChar char="•"/>
            </a:pPr>
            <a:r>
              <a:rPr lang="en-IN" dirty="0">
                <a:latin typeface="Söhne"/>
              </a:rPr>
              <a:t>Fixed Input Size</a:t>
            </a:r>
            <a:endParaRPr lang="en-US" dirty="0"/>
          </a:p>
          <a:p>
            <a:pPr marL="285750" indent="-285750">
              <a:lnSpc>
                <a:spcPct val="90000"/>
              </a:lnSpc>
              <a:spcAft>
                <a:spcPts val="600"/>
              </a:spcAft>
              <a:buFont typeface="Arial" panose="020B0604020202020204" pitchFamily="34" charset="0"/>
              <a:buChar char="•"/>
            </a:pPr>
            <a:r>
              <a:rPr lang="en-IN" dirty="0">
                <a:latin typeface="Söhne"/>
              </a:rPr>
              <a:t>Inefficiency in Inference</a:t>
            </a:r>
          </a:p>
          <a:p>
            <a:pPr marL="285750" indent="-285750">
              <a:lnSpc>
                <a:spcPct val="90000"/>
              </a:lnSpc>
              <a:spcAft>
                <a:spcPts val="600"/>
              </a:spcAft>
              <a:buFont typeface="Arial" panose="020B0604020202020204" pitchFamily="34" charset="0"/>
              <a:buChar char="•"/>
            </a:pPr>
            <a:r>
              <a:rPr lang="en-IN" dirty="0">
                <a:latin typeface="Söhne"/>
              </a:rPr>
              <a:t>Difficulty in Generalization</a:t>
            </a:r>
            <a:endParaRPr lang="en-US" dirty="0"/>
          </a:p>
        </p:txBody>
      </p:sp>
    </p:spTree>
    <p:extLst>
      <p:ext uri="{BB962C8B-B14F-4D97-AF65-F5344CB8AC3E}">
        <p14:creationId xmlns:p14="http://schemas.microsoft.com/office/powerpoint/2010/main" val="30680951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949640F-BB70-A80F-FBE7-F61482D5FFC7}"/>
              </a:ext>
            </a:extLst>
          </p:cNvPr>
          <p:cNvSpPr txBox="1"/>
          <p:nvPr/>
        </p:nvSpPr>
        <p:spPr>
          <a:xfrm>
            <a:off x="688369" y="706727"/>
            <a:ext cx="10983075" cy="5663089"/>
          </a:xfrm>
          <a:prstGeom prst="rect">
            <a:avLst/>
          </a:prstGeom>
          <a:noFill/>
        </p:spPr>
        <p:txBody>
          <a:bodyPr wrap="square">
            <a:spAutoFit/>
          </a:bodyPr>
          <a:lstStyle/>
          <a:p>
            <a:r>
              <a:rPr lang="en-US" b="1" i="1" u="sng" dirty="0"/>
              <a:t>Literature  Survey(7)</a:t>
            </a:r>
          </a:p>
          <a:p>
            <a:endParaRPr lang="en-US" sz="2000" b="1" i="1" u="sng" dirty="0"/>
          </a:p>
          <a:p>
            <a:r>
              <a:rPr lang="en-US" sz="2200" b="1" dirty="0"/>
              <a:t>The Analysis of Plants Image Recognition Based on Deep Learning and Artificial Neural Network.</a:t>
            </a:r>
          </a:p>
          <a:p>
            <a:r>
              <a:rPr lang="en-US" sz="1600" b="1" dirty="0">
                <a:latin typeface="Times New Roman" panose="02020603050405020304" pitchFamily="18" charset="0"/>
                <a:cs typeface="Times New Roman" panose="02020603050405020304" pitchFamily="18" charset="0"/>
              </a:rPr>
              <a:t>(</a:t>
            </a:r>
            <a:r>
              <a:rPr lang="en-US" sz="1600" dirty="0"/>
              <a:t>Received March 20, 2020, accepted April 7, 2020, date of publication April 9, 2020, date of current version April 23, 2020.</a:t>
            </a:r>
            <a:r>
              <a:rPr lang="en-US" sz="1600" b="1" dirty="0"/>
              <a:t>)</a:t>
            </a:r>
            <a:endParaRPr lang="en-US" sz="1600" b="1" dirty="0">
              <a:latin typeface="Times New Roman" panose="02020603050405020304" pitchFamily="18" charset="0"/>
              <a:cs typeface="Times New Roman" panose="02020603050405020304" pitchFamily="18" charset="0"/>
            </a:endParaRPr>
          </a:p>
          <a:p>
            <a:endParaRPr lang="en-US" sz="1600" b="1" dirty="0">
              <a:latin typeface="Times New Roman" panose="02020603050405020304" pitchFamily="18" charset="0"/>
              <a:cs typeface="Times New Roman" panose="02020603050405020304" pitchFamily="18" charset="0"/>
            </a:endParaRPr>
          </a:p>
          <a:p>
            <a:endParaRPr lang="en-US" sz="1600" b="1" dirty="0">
              <a:latin typeface="Times New Roman" panose="02020603050405020304" pitchFamily="18" charset="0"/>
              <a:cs typeface="Times New Roman" panose="02020603050405020304" pitchFamily="18" charset="0"/>
            </a:endParaRPr>
          </a:p>
          <a:p>
            <a:pPr>
              <a:lnSpc>
                <a:spcPct val="90000"/>
              </a:lnSpc>
              <a:spcAft>
                <a:spcPts val="600"/>
              </a:spcAft>
            </a:pPr>
            <a:r>
              <a:rPr lang="en-US" sz="2200" b="1" dirty="0"/>
              <a:t>Algorithms/Technique used </a:t>
            </a:r>
          </a:p>
          <a:p>
            <a:pPr marL="285750" indent="-285750">
              <a:lnSpc>
                <a:spcPct val="90000"/>
              </a:lnSpc>
              <a:spcAft>
                <a:spcPts val="600"/>
              </a:spcAft>
              <a:buFont typeface="Arial" panose="020B0604020202020204" pitchFamily="34" charset="0"/>
              <a:buChar char="•"/>
            </a:pPr>
            <a:r>
              <a:rPr lang="en-US" dirty="0">
                <a:solidFill>
                  <a:srgbClr val="1F1F1F"/>
                </a:solidFill>
                <a:latin typeface="Google Sans"/>
              </a:rPr>
              <a:t>deep learning and artificial neural network (ANN)</a:t>
            </a:r>
          </a:p>
          <a:p>
            <a:pPr>
              <a:lnSpc>
                <a:spcPct val="90000"/>
              </a:lnSpc>
              <a:spcAft>
                <a:spcPts val="600"/>
              </a:spcAft>
            </a:pPr>
            <a:endParaRPr lang="en-US" b="1" dirty="0"/>
          </a:p>
          <a:p>
            <a:pPr>
              <a:lnSpc>
                <a:spcPct val="90000"/>
              </a:lnSpc>
              <a:spcAft>
                <a:spcPts val="600"/>
              </a:spcAft>
            </a:pPr>
            <a:r>
              <a:rPr lang="en-US" sz="2200" b="1" dirty="0"/>
              <a:t>Result:-</a:t>
            </a:r>
          </a:p>
          <a:p>
            <a:pPr marL="285750" indent="-285750">
              <a:lnSpc>
                <a:spcPct val="90000"/>
              </a:lnSpc>
              <a:spcAft>
                <a:spcPts val="600"/>
              </a:spcAft>
              <a:buFont typeface="Arial" panose="020B0604020202020204" pitchFamily="34" charset="0"/>
              <a:buChar char="•"/>
            </a:pPr>
            <a:r>
              <a:rPr lang="en-US" dirty="0">
                <a:solidFill>
                  <a:srgbClr val="1F1F1F"/>
                </a:solidFill>
                <a:latin typeface="Google Sans"/>
              </a:rPr>
              <a:t>The proposed method achieves an overall accuracy of 97.5% on the benchmark dataset.</a:t>
            </a:r>
          </a:p>
          <a:p>
            <a:pPr>
              <a:lnSpc>
                <a:spcPct val="90000"/>
              </a:lnSpc>
              <a:spcAft>
                <a:spcPts val="600"/>
              </a:spcAft>
            </a:pPr>
            <a:endParaRPr lang="en-US" sz="1600" b="1" dirty="0"/>
          </a:p>
          <a:p>
            <a:pPr>
              <a:lnSpc>
                <a:spcPct val="90000"/>
              </a:lnSpc>
              <a:spcAft>
                <a:spcPts val="600"/>
              </a:spcAft>
            </a:pPr>
            <a:r>
              <a:rPr lang="en-US" sz="2200" b="1" dirty="0"/>
              <a:t>Issues:-</a:t>
            </a:r>
          </a:p>
          <a:p>
            <a:pPr marL="285750" indent="-285750">
              <a:lnSpc>
                <a:spcPct val="90000"/>
              </a:lnSpc>
              <a:spcAft>
                <a:spcPts val="600"/>
              </a:spcAft>
              <a:buFont typeface="Arial" panose="020B0604020202020204" pitchFamily="34" charset="0"/>
              <a:buChar char="•"/>
            </a:pPr>
            <a:r>
              <a:rPr lang="en-IN" dirty="0">
                <a:solidFill>
                  <a:srgbClr val="1F1F1F"/>
                </a:solidFill>
                <a:latin typeface="Google Sans"/>
              </a:rPr>
              <a:t>Computational cost</a:t>
            </a:r>
            <a:endParaRPr lang="en-US" b="1" dirty="0">
              <a:solidFill>
                <a:srgbClr val="1F1F1F"/>
              </a:solidFill>
              <a:latin typeface="Google Sans"/>
            </a:endParaRPr>
          </a:p>
          <a:p>
            <a:pPr marL="285750" indent="-285750">
              <a:lnSpc>
                <a:spcPct val="90000"/>
              </a:lnSpc>
              <a:spcAft>
                <a:spcPts val="600"/>
              </a:spcAft>
              <a:buFont typeface="Arial" panose="020B0604020202020204" pitchFamily="34" charset="0"/>
              <a:buChar char="•"/>
            </a:pPr>
            <a:r>
              <a:rPr lang="en-IN" dirty="0">
                <a:solidFill>
                  <a:srgbClr val="1F1F1F"/>
                </a:solidFill>
                <a:latin typeface="Google Sans"/>
              </a:rPr>
              <a:t>.Overfitting</a:t>
            </a:r>
            <a:endParaRPr lang="en-US" b="1" dirty="0">
              <a:solidFill>
                <a:srgbClr val="1F1F1F"/>
              </a:solidFill>
              <a:latin typeface="Google Sans"/>
            </a:endParaRPr>
          </a:p>
          <a:p>
            <a:pPr marL="285750" indent="-285750">
              <a:lnSpc>
                <a:spcPct val="90000"/>
              </a:lnSpc>
              <a:spcAft>
                <a:spcPts val="600"/>
              </a:spcAft>
              <a:buFont typeface="Arial" panose="020B0604020202020204" pitchFamily="34" charset="0"/>
              <a:buChar char="•"/>
            </a:pPr>
            <a:r>
              <a:rPr lang="en-IN" dirty="0">
                <a:solidFill>
                  <a:srgbClr val="1F1F1F"/>
                </a:solidFill>
                <a:latin typeface="Google Sans"/>
              </a:rPr>
              <a:t>Lack of interpretability</a:t>
            </a:r>
            <a:endParaRPr lang="en-US" b="1" dirty="0"/>
          </a:p>
        </p:txBody>
      </p:sp>
    </p:spTree>
    <p:extLst>
      <p:ext uri="{BB962C8B-B14F-4D97-AF65-F5344CB8AC3E}">
        <p14:creationId xmlns:p14="http://schemas.microsoft.com/office/powerpoint/2010/main" val="27939890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63D6B47-F697-BB88-B3B5-D90ACCA0A20D}"/>
              </a:ext>
            </a:extLst>
          </p:cNvPr>
          <p:cNvSpPr txBox="1"/>
          <p:nvPr/>
        </p:nvSpPr>
        <p:spPr>
          <a:xfrm>
            <a:off x="1047968" y="609779"/>
            <a:ext cx="10787865" cy="5478423"/>
          </a:xfrm>
          <a:prstGeom prst="rect">
            <a:avLst/>
          </a:prstGeom>
          <a:noFill/>
        </p:spPr>
        <p:txBody>
          <a:bodyPr wrap="square">
            <a:spAutoFit/>
          </a:bodyPr>
          <a:lstStyle/>
          <a:p>
            <a:r>
              <a:rPr lang="en-US" sz="2000" b="1" i="1" u="sng" dirty="0">
                <a:latin typeface="Times New Roman" panose="02020603050405020304" pitchFamily="18" charset="0"/>
                <a:cs typeface="Times New Roman" panose="02020603050405020304" pitchFamily="18" charset="0"/>
              </a:rPr>
              <a:t>Literature  Survey(8)</a:t>
            </a:r>
          </a:p>
          <a:p>
            <a:endParaRPr lang="en-US" sz="2000" b="1" i="1" u="sng" dirty="0">
              <a:latin typeface="Times New Roman" panose="02020603050405020304" pitchFamily="18" charset="0"/>
              <a:cs typeface="Times New Roman" panose="02020603050405020304" pitchFamily="18" charset="0"/>
            </a:endParaRPr>
          </a:p>
          <a:p>
            <a:r>
              <a:rPr lang="en-US" sz="2200" b="1" dirty="0">
                <a:latin typeface="Times New Roman" panose="02020603050405020304" pitchFamily="18" charset="0"/>
                <a:cs typeface="Times New Roman" panose="02020603050405020304" pitchFamily="18" charset="0"/>
              </a:rPr>
              <a:t>An Improved YOLOv5 Algorithm for Wood Defect Detection Based on Attention</a:t>
            </a:r>
            <a:endParaRPr lang="en-US" sz="2200" b="1" i="1" u="sng" dirty="0">
              <a:latin typeface="Times New Roman" panose="02020603050405020304" pitchFamily="18" charset="0"/>
              <a:cs typeface="Times New Roman" panose="02020603050405020304" pitchFamily="18" charset="0"/>
            </a:endParaRPr>
          </a:p>
          <a:p>
            <a:r>
              <a:rPr lang="en-US" sz="1600" b="1" dirty="0">
                <a:latin typeface="Times New Roman" panose="02020603050405020304" pitchFamily="18" charset="0"/>
                <a:cs typeface="Times New Roman" panose="02020603050405020304" pitchFamily="18" charset="0"/>
              </a:rPr>
              <a:t>(R</a:t>
            </a:r>
            <a:r>
              <a:rPr lang="en-US" sz="1600" dirty="0">
                <a:latin typeface="Times New Roman" panose="02020603050405020304" pitchFamily="18" charset="0"/>
                <a:cs typeface="Times New Roman" panose="02020603050405020304" pitchFamily="18" charset="0"/>
              </a:rPr>
              <a:t>eceived 17 May 2023, accepted 13 June 2023, date of publication 10 July 2023, date of current version 19 July 2023)</a:t>
            </a:r>
            <a:endParaRPr lang="en-US" sz="1600" b="1" dirty="0">
              <a:latin typeface="Times New Roman" panose="02020603050405020304" pitchFamily="18" charset="0"/>
              <a:cs typeface="Times New Roman" panose="02020603050405020304" pitchFamily="18" charset="0"/>
            </a:endParaRPr>
          </a:p>
          <a:p>
            <a:endParaRPr lang="en-US" sz="1600" b="1" dirty="0">
              <a:latin typeface="Times New Roman" panose="02020603050405020304" pitchFamily="18" charset="0"/>
              <a:cs typeface="Times New Roman" panose="02020603050405020304" pitchFamily="18" charset="0"/>
            </a:endParaRPr>
          </a:p>
          <a:p>
            <a:pPr>
              <a:lnSpc>
                <a:spcPct val="90000"/>
              </a:lnSpc>
              <a:spcAft>
                <a:spcPts val="600"/>
              </a:spcAft>
            </a:pPr>
            <a:endParaRPr lang="en-US" sz="2200" b="1" dirty="0">
              <a:latin typeface="Times New Roman" panose="02020603050405020304" pitchFamily="18" charset="0"/>
              <a:cs typeface="Times New Roman" panose="02020603050405020304" pitchFamily="18" charset="0"/>
            </a:endParaRPr>
          </a:p>
          <a:p>
            <a:pPr>
              <a:lnSpc>
                <a:spcPct val="90000"/>
              </a:lnSpc>
              <a:spcAft>
                <a:spcPts val="600"/>
              </a:spcAft>
            </a:pPr>
            <a:r>
              <a:rPr lang="en-US" sz="2200" b="1" dirty="0">
                <a:latin typeface="Times New Roman" panose="02020603050405020304" pitchFamily="18" charset="0"/>
                <a:cs typeface="Times New Roman" panose="02020603050405020304" pitchFamily="18" charset="0"/>
              </a:rPr>
              <a:t>Algorithms/Technique used </a:t>
            </a:r>
            <a:endParaRPr lang="en-US" sz="2200" dirty="0">
              <a:latin typeface="Times New Roman" panose="02020603050405020304" pitchFamily="18" charset="0"/>
              <a:cs typeface="Times New Roman" panose="02020603050405020304" pitchFamily="18" charset="0"/>
            </a:endParaRPr>
          </a:p>
          <a:p>
            <a:pPr marL="342900" indent="-342900">
              <a:lnSpc>
                <a:spcPct val="90000"/>
              </a:lnSpc>
              <a:spcAft>
                <a:spcPts val="600"/>
              </a:spcAft>
              <a:buFont typeface="Arial" panose="020B0604020202020204" pitchFamily="34" charset="0"/>
              <a:buChar char="•"/>
            </a:pPr>
            <a:r>
              <a:rPr lang="en-IN" sz="2000" dirty="0">
                <a:solidFill>
                  <a:srgbClr val="1F1F1F"/>
                </a:solidFill>
                <a:latin typeface="Times New Roman" panose="02020603050405020304" pitchFamily="18" charset="0"/>
                <a:cs typeface="Times New Roman" panose="02020603050405020304" pitchFamily="18" charset="0"/>
              </a:rPr>
              <a:t>STC-YOLOv5</a:t>
            </a:r>
          </a:p>
          <a:p>
            <a:pPr>
              <a:lnSpc>
                <a:spcPct val="90000"/>
              </a:lnSpc>
              <a:spcAft>
                <a:spcPts val="600"/>
              </a:spcAft>
            </a:pPr>
            <a:endParaRPr lang="en-US" sz="2000" b="1" dirty="0">
              <a:latin typeface="Times New Roman" panose="02020603050405020304" pitchFamily="18" charset="0"/>
              <a:cs typeface="Times New Roman" panose="02020603050405020304" pitchFamily="18" charset="0"/>
            </a:endParaRPr>
          </a:p>
          <a:p>
            <a:pPr>
              <a:lnSpc>
                <a:spcPct val="90000"/>
              </a:lnSpc>
              <a:spcAft>
                <a:spcPts val="600"/>
              </a:spcAft>
            </a:pPr>
            <a:r>
              <a:rPr lang="en-US" sz="2200" b="1" dirty="0">
                <a:latin typeface="Times New Roman" panose="02020603050405020304" pitchFamily="18" charset="0"/>
                <a:cs typeface="Times New Roman" panose="02020603050405020304" pitchFamily="18" charset="0"/>
              </a:rPr>
              <a:t>Result:-</a:t>
            </a:r>
          </a:p>
          <a:p>
            <a:pPr marL="285750" indent="-285750">
              <a:lnSpc>
                <a:spcPct val="90000"/>
              </a:lnSpc>
              <a:spcAft>
                <a:spcPts val="600"/>
              </a:spcAft>
              <a:buFont typeface="Arial" panose="020B0604020202020204" pitchFamily="34" charset="0"/>
              <a:buChar char="•"/>
            </a:pPr>
            <a:r>
              <a:rPr lang="en-US" dirty="0">
                <a:solidFill>
                  <a:srgbClr val="1F1F1F"/>
                </a:solidFill>
                <a:latin typeface="Times New Roman" panose="02020603050405020304" pitchFamily="18" charset="0"/>
                <a:cs typeface="Times New Roman" panose="02020603050405020304" pitchFamily="18" charset="0"/>
              </a:rPr>
              <a:t>STC-YOLOv5 achieves an </a:t>
            </a:r>
            <a:r>
              <a:rPr lang="en-US" dirty="0" err="1">
                <a:solidFill>
                  <a:srgbClr val="1F1F1F"/>
                </a:solidFill>
                <a:latin typeface="Times New Roman" panose="02020603050405020304" pitchFamily="18" charset="0"/>
                <a:cs typeface="Times New Roman" panose="02020603050405020304" pitchFamily="18" charset="0"/>
              </a:rPr>
              <a:t>mAP</a:t>
            </a:r>
            <a:r>
              <a:rPr lang="en-US" dirty="0">
                <a:solidFill>
                  <a:srgbClr val="1F1F1F"/>
                </a:solidFill>
                <a:latin typeface="Times New Roman" panose="02020603050405020304" pitchFamily="18" charset="0"/>
                <a:cs typeface="Times New Roman" panose="02020603050405020304" pitchFamily="18" charset="0"/>
              </a:rPr>
              <a:t> of 88.3%, which is 3.1% higher than the original YOLOv5 algorithm.</a:t>
            </a:r>
          </a:p>
          <a:p>
            <a:pPr>
              <a:lnSpc>
                <a:spcPct val="90000"/>
              </a:lnSpc>
              <a:spcAft>
                <a:spcPts val="600"/>
              </a:spcAft>
            </a:pPr>
            <a:endParaRPr lang="en-US" sz="1600" b="1" dirty="0">
              <a:latin typeface="Times New Roman" panose="02020603050405020304" pitchFamily="18" charset="0"/>
              <a:cs typeface="Times New Roman" panose="02020603050405020304" pitchFamily="18" charset="0"/>
            </a:endParaRPr>
          </a:p>
          <a:p>
            <a:pPr>
              <a:lnSpc>
                <a:spcPct val="90000"/>
              </a:lnSpc>
              <a:spcAft>
                <a:spcPts val="600"/>
              </a:spcAft>
            </a:pPr>
            <a:r>
              <a:rPr lang="en-US" sz="2200" b="1" dirty="0">
                <a:latin typeface="Times New Roman" panose="02020603050405020304" pitchFamily="18" charset="0"/>
                <a:cs typeface="Times New Roman" panose="02020603050405020304" pitchFamily="18" charset="0"/>
              </a:rPr>
              <a:t>Issues:-</a:t>
            </a:r>
          </a:p>
          <a:p>
            <a:pPr algn="l">
              <a:buFont typeface="Arial" panose="020B0604020202020204" pitchFamily="34" charset="0"/>
              <a:buChar char="•"/>
            </a:pPr>
            <a:r>
              <a:rPr lang="en-US" dirty="0">
                <a:solidFill>
                  <a:srgbClr val="1F1F1F"/>
                </a:solidFill>
                <a:latin typeface="Times New Roman" panose="02020603050405020304" pitchFamily="18" charset="0"/>
                <a:cs typeface="Times New Roman" panose="02020603050405020304" pitchFamily="18" charset="0"/>
              </a:rPr>
              <a:t>The algorithm may be sensitive to changes in lighting conditions and image quality.</a:t>
            </a:r>
          </a:p>
          <a:p>
            <a:pPr algn="l">
              <a:buFont typeface="Arial" panose="020B0604020202020204" pitchFamily="34" charset="0"/>
              <a:buChar char="•"/>
            </a:pPr>
            <a:r>
              <a:rPr lang="en-US" dirty="0">
                <a:solidFill>
                  <a:srgbClr val="1F1F1F"/>
                </a:solidFill>
                <a:latin typeface="Times New Roman" panose="02020603050405020304" pitchFamily="18" charset="0"/>
                <a:cs typeface="Times New Roman" panose="02020603050405020304" pitchFamily="18" charset="0"/>
              </a:rPr>
              <a:t>The algorithm may not be able to detect all types of wood defects, especially those that are very small or subtle.</a:t>
            </a:r>
          </a:p>
          <a:p>
            <a:pPr algn="l">
              <a:buFont typeface="Arial" panose="020B0604020202020204" pitchFamily="34" charset="0"/>
              <a:buChar char="•"/>
            </a:pPr>
            <a:r>
              <a:rPr lang="en-US" dirty="0">
                <a:solidFill>
                  <a:srgbClr val="1F1F1F"/>
                </a:solidFill>
                <a:latin typeface="Times New Roman" panose="02020603050405020304" pitchFamily="18" charset="0"/>
                <a:cs typeface="Times New Roman" panose="02020603050405020304" pitchFamily="18" charset="0"/>
              </a:rPr>
              <a:t>The algorithm may require a large amount of training data to achieve good performance.</a:t>
            </a:r>
          </a:p>
          <a:p>
            <a:pPr>
              <a:lnSpc>
                <a:spcPct val="90000"/>
              </a:lnSpc>
              <a:spcAft>
                <a:spcPts val="600"/>
              </a:spcAft>
            </a:pPr>
            <a:endParaRPr lang="en-US" b="1" dirty="0"/>
          </a:p>
        </p:txBody>
      </p:sp>
    </p:spTree>
    <p:extLst>
      <p:ext uri="{BB962C8B-B14F-4D97-AF65-F5344CB8AC3E}">
        <p14:creationId xmlns:p14="http://schemas.microsoft.com/office/powerpoint/2010/main" val="9088620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8368304-C832-A44C-579F-42B02AE75E35}"/>
              </a:ext>
            </a:extLst>
          </p:cNvPr>
          <p:cNvSpPr txBox="1"/>
          <p:nvPr/>
        </p:nvSpPr>
        <p:spPr>
          <a:xfrm>
            <a:off x="1066800" y="679019"/>
            <a:ext cx="10871200" cy="5844677"/>
          </a:xfrm>
          <a:prstGeom prst="rect">
            <a:avLst/>
          </a:prstGeom>
          <a:noFill/>
        </p:spPr>
        <p:txBody>
          <a:bodyPr wrap="square">
            <a:spAutoFit/>
          </a:bodyPr>
          <a:lstStyle/>
          <a:p>
            <a:r>
              <a:rPr lang="en-US" b="1" i="1" u="sng" dirty="0">
                <a:latin typeface="Times New Roman" panose="02020603050405020304" pitchFamily="18" charset="0"/>
                <a:cs typeface="Times New Roman" panose="02020603050405020304" pitchFamily="18" charset="0"/>
              </a:rPr>
              <a:t>Literature  Survey(9)</a:t>
            </a:r>
          </a:p>
          <a:p>
            <a:endParaRPr lang="en-US" b="1" i="1" u="sng" dirty="0">
              <a:latin typeface="Times New Roman" panose="02020603050405020304" pitchFamily="18" charset="0"/>
              <a:cs typeface="Times New Roman" panose="02020603050405020304" pitchFamily="18" charset="0"/>
            </a:endParaRPr>
          </a:p>
          <a:p>
            <a:r>
              <a:rPr lang="en-US" sz="2200" b="1" dirty="0">
                <a:latin typeface="Times New Roman" panose="02020603050405020304" pitchFamily="18" charset="0"/>
                <a:cs typeface="Times New Roman" panose="02020603050405020304" pitchFamily="18" charset="0"/>
              </a:rPr>
              <a:t>YOLOv5-Based Model Integrating Separable Convolutions for Detection of Wheat Head Images.</a:t>
            </a:r>
          </a:p>
          <a:p>
            <a:r>
              <a:rPr lang="en-US" b="1" i="1" u="sng" dirty="0">
                <a:latin typeface="Times New Roman" panose="02020603050405020304" pitchFamily="18" charset="0"/>
                <a:cs typeface="Times New Roman" panose="02020603050405020304" pitchFamily="18" charset="0"/>
              </a:rPr>
              <a:t>(</a:t>
            </a:r>
            <a:r>
              <a:rPr lang="en-US" i="1" u="sng" dirty="0">
                <a:latin typeface="Times New Roman" panose="02020603050405020304" pitchFamily="18" charset="0"/>
                <a:cs typeface="Times New Roman" panose="02020603050405020304" pitchFamily="18" charset="0"/>
              </a:rPr>
              <a:t>R</a:t>
            </a:r>
            <a:r>
              <a:rPr lang="en-US" dirty="0">
                <a:latin typeface="Times New Roman" panose="02020603050405020304" pitchFamily="18" charset="0"/>
                <a:cs typeface="Times New Roman" panose="02020603050405020304" pitchFamily="18" charset="0"/>
              </a:rPr>
              <a:t>eceived 16 January 2023, accepted 30 January 2023, date of publication 1 February 2023, date of current version 8 February 2023.)</a:t>
            </a:r>
            <a:endParaRPr lang="en-US" b="1" i="1" u="sng" dirty="0">
              <a:latin typeface="Times New Roman" panose="02020603050405020304" pitchFamily="18" charset="0"/>
              <a:cs typeface="Times New Roman" panose="02020603050405020304" pitchFamily="18" charset="0"/>
            </a:endParaRPr>
          </a:p>
          <a:p>
            <a:endParaRPr lang="en-US" b="1" i="1" u="sng" dirty="0">
              <a:latin typeface="Times New Roman" panose="02020603050405020304" pitchFamily="18" charset="0"/>
              <a:cs typeface="Times New Roman" panose="02020603050405020304" pitchFamily="18" charset="0"/>
            </a:endParaRPr>
          </a:p>
          <a:p>
            <a:endParaRPr lang="en-US" sz="2200" b="1" dirty="0">
              <a:latin typeface="Times New Roman" panose="02020603050405020304" pitchFamily="18" charset="0"/>
              <a:cs typeface="Times New Roman" panose="02020603050405020304" pitchFamily="18" charset="0"/>
            </a:endParaRPr>
          </a:p>
          <a:p>
            <a:pPr>
              <a:lnSpc>
                <a:spcPct val="90000"/>
              </a:lnSpc>
              <a:spcAft>
                <a:spcPts val="600"/>
              </a:spcAft>
            </a:pPr>
            <a:r>
              <a:rPr lang="en-US" sz="2200" b="1" dirty="0">
                <a:latin typeface="Times New Roman" panose="02020603050405020304" pitchFamily="18" charset="0"/>
                <a:cs typeface="Times New Roman" panose="02020603050405020304" pitchFamily="18" charset="0"/>
              </a:rPr>
              <a:t>Algorithms/Technique used </a:t>
            </a:r>
          </a:p>
          <a:p>
            <a:pPr marL="285750" indent="-285750">
              <a:lnSpc>
                <a:spcPct val="90000"/>
              </a:lnSpc>
              <a:spcAft>
                <a:spcPts val="600"/>
              </a:spcAft>
              <a:buFont typeface="Arial" panose="020B0604020202020204" pitchFamily="34" charset="0"/>
              <a:buChar char="•"/>
            </a:pPr>
            <a:r>
              <a:rPr lang="en-US" dirty="0">
                <a:solidFill>
                  <a:srgbClr val="1F1F1F"/>
                </a:solidFill>
                <a:latin typeface="Times New Roman" panose="02020603050405020304" pitchFamily="18" charset="0"/>
                <a:cs typeface="Times New Roman" panose="02020603050405020304" pitchFamily="18" charset="0"/>
              </a:rPr>
              <a:t>YOLOv5-based model integrated with separable convolutions.</a:t>
            </a:r>
            <a:endParaRPr lang="en-IN" b="1" dirty="0">
              <a:solidFill>
                <a:srgbClr val="1F1F1F"/>
              </a:solidFill>
              <a:latin typeface="Times New Roman" panose="02020603050405020304" pitchFamily="18" charset="0"/>
              <a:cs typeface="Times New Roman" panose="02020603050405020304" pitchFamily="18" charset="0"/>
            </a:endParaRPr>
          </a:p>
          <a:p>
            <a:pPr>
              <a:lnSpc>
                <a:spcPct val="90000"/>
              </a:lnSpc>
              <a:spcAft>
                <a:spcPts val="600"/>
              </a:spcAft>
            </a:pPr>
            <a:endParaRPr lang="en-US" b="1" dirty="0">
              <a:latin typeface="Times New Roman" panose="02020603050405020304" pitchFamily="18" charset="0"/>
              <a:cs typeface="Times New Roman" panose="02020603050405020304" pitchFamily="18" charset="0"/>
            </a:endParaRPr>
          </a:p>
          <a:p>
            <a:pPr>
              <a:lnSpc>
                <a:spcPct val="90000"/>
              </a:lnSpc>
              <a:spcAft>
                <a:spcPts val="600"/>
              </a:spcAft>
            </a:pPr>
            <a:r>
              <a:rPr lang="en-US" sz="2200" b="1" dirty="0">
                <a:latin typeface="Times New Roman" panose="02020603050405020304" pitchFamily="18" charset="0"/>
                <a:cs typeface="Times New Roman" panose="02020603050405020304" pitchFamily="18" charset="0"/>
              </a:rPr>
              <a:t>Result:-</a:t>
            </a:r>
          </a:p>
          <a:p>
            <a:pPr marL="285750" indent="-285750">
              <a:lnSpc>
                <a:spcPct val="90000"/>
              </a:lnSpc>
              <a:spcAft>
                <a:spcPts val="600"/>
              </a:spcAft>
              <a:buFont typeface="Arial" panose="020B0604020202020204" pitchFamily="34" charset="0"/>
              <a:buChar char="•"/>
            </a:pPr>
            <a:r>
              <a:rPr lang="en-US" dirty="0">
                <a:solidFill>
                  <a:srgbClr val="1F1F1F"/>
                </a:solidFill>
                <a:latin typeface="Times New Roman" panose="02020603050405020304" pitchFamily="18" charset="0"/>
                <a:cs typeface="Times New Roman" panose="02020603050405020304" pitchFamily="18" charset="0"/>
              </a:rPr>
              <a:t>The proposed method achieves an </a:t>
            </a:r>
            <a:r>
              <a:rPr lang="en-US" dirty="0" err="1">
                <a:solidFill>
                  <a:srgbClr val="1F1F1F"/>
                </a:solidFill>
                <a:latin typeface="Times New Roman" panose="02020603050405020304" pitchFamily="18" charset="0"/>
                <a:cs typeface="Times New Roman" panose="02020603050405020304" pitchFamily="18" charset="0"/>
              </a:rPr>
              <a:t>mAP</a:t>
            </a:r>
            <a:r>
              <a:rPr lang="en-US" dirty="0">
                <a:solidFill>
                  <a:srgbClr val="1F1F1F"/>
                </a:solidFill>
                <a:latin typeface="Times New Roman" panose="02020603050405020304" pitchFamily="18" charset="0"/>
                <a:cs typeface="Times New Roman" panose="02020603050405020304" pitchFamily="18" charset="0"/>
              </a:rPr>
              <a:t> of 93.8%, which is 4.2% higher than the original YOLOv5 model</a:t>
            </a:r>
          </a:p>
          <a:p>
            <a:pPr>
              <a:lnSpc>
                <a:spcPct val="90000"/>
              </a:lnSpc>
              <a:spcAft>
                <a:spcPts val="600"/>
              </a:spcAft>
            </a:pPr>
            <a:endParaRPr lang="en-US" b="1" dirty="0">
              <a:latin typeface="Times New Roman" panose="02020603050405020304" pitchFamily="18" charset="0"/>
              <a:cs typeface="Times New Roman" panose="02020603050405020304" pitchFamily="18" charset="0"/>
            </a:endParaRPr>
          </a:p>
          <a:p>
            <a:pPr>
              <a:lnSpc>
                <a:spcPct val="90000"/>
              </a:lnSpc>
              <a:spcAft>
                <a:spcPts val="600"/>
              </a:spcAft>
            </a:pPr>
            <a:r>
              <a:rPr lang="en-US" sz="2200" b="1" dirty="0">
                <a:latin typeface="Times New Roman" panose="02020603050405020304" pitchFamily="18" charset="0"/>
                <a:cs typeface="Times New Roman" panose="02020603050405020304" pitchFamily="18" charset="0"/>
              </a:rPr>
              <a:t>Issues:-</a:t>
            </a:r>
          </a:p>
          <a:p>
            <a:pPr marL="285750" indent="-285750">
              <a:lnSpc>
                <a:spcPct val="90000"/>
              </a:lnSpc>
              <a:spcAft>
                <a:spcPts val="600"/>
              </a:spcAft>
              <a:buFont typeface="Arial" panose="020B0604020202020204" pitchFamily="34" charset="0"/>
              <a:buChar char="•"/>
            </a:pPr>
            <a:r>
              <a:rPr lang="en-IN" dirty="0">
                <a:solidFill>
                  <a:srgbClr val="1F1F1F"/>
                </a:solidFill>
                <a:latin typeface="Times New Roman" panose="02020603050405020304" pitchFamily="18" charset="0"/>
                <a:cs typeface="Times New Roman" panose="02020603050405020304" pitchFamily="18" charset="0"/>
              </a:rPr>
              <a:t>Computational Complexity.</a:t>
            </a:r>
          </a:p>
          <a:p>
            <a:pPr marL="285750" indent="-285750">
              <a:lnSpc>
                <a:spcPct val="90000"/>
              </a:lnSpc>
              <a:spcAft>
                <a:spcPts val="600"/>
              </a:spcAft>
              <a:buFont typeface="Arial" panose="020B0604020202020204" pitchFamily="34" charset="0"/>
              <a:buChar char="•"/>
            </a:pPr>
            <a:r>
              <a:rPr lang="en-IN" dirty="0">
                <a:solidFill>
                  <a:srgbClr val="1F1F1F"/>
                </a:solidFill>
                <a:latin typeface="Times New Roman" panose="02020603050405020304" pitchFamily="18" charset="0"/>
                <a:cs typeface="Times New Roman" panose="02020603050405020304" pitchFamily="18" charset="0"/>
              </a:rPr>
              <a:t>Data Dependency.</a:t>
            </a:r>
          </a:p>
          <a:p>
            <a:pPr marL="285750" indent="-285750">
              <a:lnSpc>
                <a:spcPct val="90000"/>
              </a:lnSpc>
              <a:spcAft>
                <a:spcPts val="600"/>
              </a:spcAft>
              <a:buFont typeface="Arial" panose="020B0604020202020204" pitchFamily="34" charset="0"/>
              <a:buChar char="•"/>
            </a:pPr>
            <a:r>
              <a:rPr lang="en-IN" dirty="0">
                <a:solidFill>
                  <a:srgbClr val="1F1F1F"/>
                </a:solidFill>
                <a:latin typeface="Times New Roman" panose="02020603050405020304" pitchFamily="18" charset="0"/>
                <a:cs typeface="Times New Roman" panose="02020603050405020304" pitchFamily="18" charset="0"/>
              </a:rPr>
              <a:t>Sensitivity to Lighting Conditions</a:t>
            </a:r>
            <a:endParaRPr lang="en-US" sz="16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520650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C6F1D96-880D-925E-D936-2FC6B5CC1791}"/>
              </a:ext>
            </a:extLst>
          </p:cNvPr>
          <p:cNvSpPr txBox="1"/>
          <p:nvPr/>
        </p:nvSpPr>
        <p:spPr>
          <a:xfrm>
            <a:off x="843280" y="784127"/>
            <a:ext cx="10861040" cy="5856988"/>
          </a:xfrm>
          <a:prstGeom prst="rect">
            <a:avLst/>
          </a:prstGeom>
          <a:noFill/>
        </p:spPr>
        <p:txBody>
          <a:bodyPr wrap="square">
            <a:spAutoFit/>
          </a:bodyPr>
          <a:lstStyle/>
          <a:p>
            <a:r>
              <a:rPr lang="en-US" b="1" i="1" u="sng" dirty="0">
                <a:latin typeface="Times New Roman" panose="02020603050405020304" pitchFamily="18" charset="0"/>
                <a:cs typeface="Times New Roman" panose="02020603050405020304" pitchFamily="18" charset="0"/>
              </a:rPr>
              <a:t>Literature  Survey(10)</a:t>
            </a:r>
          </a:p>
          <a:p>
            <a:endParaRPr lang="en-US" sz="1600" b="1" i="1" u="sng" dirty="0">
              <a:latin typeface="Times New Roman" panose="02020603050405020304" pitchFamily="18" charset="0"/>
              <a:cs typeface="Times New Roman" panose="02020603050405020304" pitchFamily="18" charset="0"/>
            </a:endParaRPr>
          </a:p>
          <a:p>
            <a:r>
              <a:rPr lang="en-US" sz="2200" b="1" dirty="0">
                <a:latin typeface="Times New Roman" panose="02020603050405020304" pitchFamily="18" charset="0"/>
                <a:cs typeface="Times New Roman" panose="02020603050405020304" pitchFamily="18" charset="0"/>
              </a:rPr>
              <a:t>Simplifying VGG-16 for Plant Species Identification.</a:t>
            </a:r>
          </a:p>
          <a:p>
            <a:r>
              <a:rPr lang="en-US" sz="1400" b="1" i="1" u="sng" dirty="0">
                <a:latin typeface="Times New Roman" panose="02020603050405020304" pitchFamily="18" charset="0"/>
                <a:cs typeface="Times New Roman" panose="02020603050405020304" pitchFamily="18" charset="0"/>
              </a:rPr>
              <a:t>(</a:t>
            </a:r>
            <a:r>
              <a:rPr lang="en-IN" sz="1400" b="1" dirty="0">
                <a:latin typeface="Times New Roman" panose="02020603050405020304" pitchFamily="18" charset="0"/>
                <a:cs typeface="Times New Roman" panose="02020603050405020304" pitchFamily="18" charset="0"/>
              </a:rPr>
              <a:t>IEEE LATIN AMERICA TRANSACTIONS, VOL. 20, NO. 11, NOVEMBER 2022</a:t>
            </a:r>
            <a:r>
              <a:rPr lang="en-US" sz="1400" b="1" dirty="0">
                <a:latin typeface="Times New Roman" panose="02020603050405020304" pitchFamily="18" charset="0"/>
                <a:cs typeface="Times New Roman" panose="02020603050405020304" pitchFamily="18" charset="0"/>
              </a:rPr>
              <a:t>)</a:t>
            </a:r>
            <a:endParaRPr lang="en-US" sz="1400" b="1" i="1" u="sng" dirty="0">
              <a:latin typeface="Times New Roman" panose="02020603050405020304" pitchFamily="18" charset="0"/>
              <a:cs typeface="Times New Roman" panose="02020603050405020304" pitchFamily="18" charset="0"/>
            </a:endParaRPr>
          </a:p>
          <a:p>
            <a:endParaRPr lang="en-US" sz="1600" b="1" dirty="0">
              <a:latin typeface="Times New Roman" panose="02020603050405020304" pitchFamily="18" charset="0"/>
              <a:cs typeface="Times New Roman" panose="02020603050405020304" pitchFamily="18" charset="0"/>
            </a:endParaRPr>
          </a:p>
          <a:p>
            <a:pPr>
              <a:lnSpc>
                <a:spcPct val="90000"/>
              </a:lnSpc>
              <a:spcAft>
                <a:spcPts val="600"/>
              </a:spcAft>
            </a:pPr>
            <a:r>
              <a:rPr lang="en-US" b="1" dirty="0">
                <a:latin typeface="Times New Roman" panose="02020603050405020304" pitchFamily="18" charset="0"/>
                <a:cs typeface="Times New Roman" panose="02020603050405020304" pitchFamily="18" charset="0"/>
              </a:rPr>
              <a:t>Algorithms/Technique used </a:t>
            </a:r>
          </a:p>
          <a:p>
            <a:pPr>
              <a:lnSpc>
                <a:spcPct val="90000"/>
              </a:lnSpc>
              <a:spcAft>
                <a:spcPts val="600"/>
              </a:spcAft>
            </a:pPr>
            <a:endParaRPr lang="en-US" b="1" dirty="0">
              <a:latin typeface="Times New Roman" panose="02020603050405020304" pitchFamily="18" charset="0"/>
              <a:cs typeface="Times New Roman" panose="02020603050405020304" pitchFamily="18" charset="0"/>
            </a:endParaRPr>
          </a:p>
          <a:p>
            <a:pPr marL="285750" indent="-285750">
              <a:lnSpc>
                <a:spcPct val="90000"/>
              </a:lnSpc>
              <a:spcAft>
                <a:spcPts val="600"/>
              </a:spcAft>
              <a:buFont typeface="Arial" panose="020B0604020202020204" pitchFamily="34" charset="0"/>
              <a:buChar char="•"/>
            </a:pPr>
            <a:r>
              <a:rPr lang="en-US" dirty="0">
                <a:solidFill>
                  <a:srgbClr val="1F1F1F"/>
                </a:solidFill>
                <a:latin typeface="Times New Roman" panose="02020603050405020304" pitchFamily="18" charset="0"/>
                <a:cs typeface="Times New Roman" panose="02020603050405020304" pitchFamily="18" charset="0"/>
              </a:rPr>
              <a:t>VGG-16 architecture by removing two fully-connected layers and replacing the flattening layer with a global average pooling layer</a:t>
            </a:r>
            <a:r>
              <a:rPr lang="en-US" b="1" dirty="0">
                <a:solidFill>
                  <a:srgbClr val="1F1F1F"/>
                </a:solidFill>
                <a:latin typeface="Times New Roman" panose="02020603050405020304" pitchFamily="18" charset="0"/>
                <a:cs typeface="Times New Roman" panose="02020603050405020304" pitchFamily="18" charset="0"/>
              </a:rPr>
              <a:t> , </a:t>
            </a:r>
            <a:r>
              <a:rPr lang="en-US" dirty="0">
                <a:solidFill>
                  <a:srgbClr val="1F1F1F"/>
                </a:solidFill>
                <a:latin typeface="Times New Roman" panose="02020603050405020304" pitchFamily="18" charset="0"/>
                <a:cs typeface="Times New Roman" panose="02020603050405020304" pitchFamily="18" charset="0"/>
              </a:rPr>
              <a:t>reduce the number of trainable parameters in the network from 134 million to 15 million.</a:t>
            </a:r>
            <a:endParaRPr lang="en-US" b="1" dirty="0">
              <a:latin typeface="Times New Roman" panose="02020603050405020304" pitchFamily="18" charset="0"/>
              <a:cs typeface="Times New Roman" panose="02020603050405020304" pitchFamily="18" charset="0"/>
            </a:endParaRPr>
          </a:p>
          <a:p>
            <a:pPr>
              <a:lnSpc>
                <a:spcPct val="90000"/>
              </a:lnSpc>
              <a:spcAft>
                <a:spcPts val="600"/>
              </a:spcAft>
            </a:pPr>
            <a:endParaRPr lang="en-US" sz="1600" b="1" dirty="0">
              <a:latin typeface="Times New Roman" panose="02020603050405020304" pitchFamily="18" charset="0"/>
              <a:cs typeface="Times New Roman" panose="02020603050405020304" pitchFamily="18" charset="0"/>
            </a:endParaRPr>
          </a:p>
          <a:p>
            <a:pPr>
              <a:lnSpc>
                <a:spcPct val="90000"/>
              </a:lnSpc>
              <a:spcAft>
                <a:spcPts val="600"/>
              </a:spcAft>
            </a:pPr>
            <a:r>
              <a:rPr lang="en-US" sz="2000" b="1" dirty="0">
                <a:latin typeface="Times New Roman" panose="02020603050405020304" pitchFamily="18" charset="0"/>
                <a:cs typeface="Times New Roman" panose="02020603050405020304" pitchFamily="18" charset="0"/>
              </a:rPr>
              <a:t>Result:-</a:t>
            </a:r>
          </a:p>
          <a:p>
            <a:pPr marL="285750" indent="-285750">
              <a:lnSpc>
                <a:spcPct val="90000"/>
              </a:lnSpc>
              <a:spcAft>
                <a:spcPts val="600"/>
              </a:spcAft>
              <a:buFont typeface="Arial" panose="020B0604020202020204" pitchFamily="34" charset="0"/>
              <a:buChar char="•"/>
            </a:pPr>
            <a:r>
              <a:rPr lang="en-US" dirty="0">
                <a:solidFill>
                  <a:srgbClr val="1F1F1F"/>
                </a:solidFill>
                <a:latin typeface="Times New Roman" panose="02020603050405020304" pitchFamily="18" charset="0"/>
                <a:cs typeface="Times New Roman" panose="02020603050405020304" pitchFamily="18" charset="0"/>
              </a:rPr>
              <a:t>Reduced  training time and computational cost.</a:t>
            </a:r>
          </a:p>
          <a:p>
            <a:pPr marL="285750" indent="-285750">
              <a:lnSpc>
                <a:spcPct val="90000"/>
              </a:lnSpc>
              <a:spcAft>
                <a:spcPts val="600"/>
              </a:spcAft>
              <a:buFont typeface="Arial" panose="020B0604020202020204" pitchFamily="34" charset="0"/>
              <a:buChar char="•"/>
            </a:pPr>
            <a:r>
              <a:rPr lang="en-IN" dirty="0">
                <a:solidFill>
                  <a:srgbClr val="1F1F1F"/>
                </a:solidFill>
                <a:latin typeface="Times New Roman" panose="02020603050405020304" pitchFamily="18" charset="0"/>
                <a:cs typeface="Times New Roman" panose="02020603050405020304" pitchFamily="18" charset="0"/>
              </a:rPr>
              <a:t>Improved performance</a:t>
            </a:r>
            <a:r>
              <a:rPr lang="en-US" dirty="0">
                <a:solidFill>
                  <a:srgbClr val="1F1F1F"/>
                </a:solidFill>
                <a:latin typeface="Times New Roman" panose="02020603050405020304" pitchFamily="18" charset="0"/>
                <a:cs typeface="Times New Roman" panose="02020603050405020304" pitchFamily="18" charset="0"/>
              </a:rPr>
              <a:t>.</a:t>
            </a:r>
          </a:p>
          <a:p>
            <a:pPr marL="285750" indent="-285750">
              <a:lnSpc>
                <a:spcPct val="90000"/>
              </a:lnSpc>
              <a:spcAft>
                <a:spcPts val="600"/>
              </a:spcAft>
              <a:buFont typeface="Arial" panose="020B0604020202020204" pitchFamily="34" charset="0"/>
              <a:buChar char="•"/>
            </a:pPr>
            <a:r>
              <a:rPr lang="en-IN" dirty="0">
                <a:solidFill>
                  <a:srgbClr val="1F1F1F"/>
                </a:solidFill>
                <a:latin typeface="Times New Roman" panose="02020603050405020304" pitchFamily="18" charset="0"/>
                <a:cs typeface="Times New Roman" panose="02020603050405020304" pitchFamily="18" charset="0"/>
              </a:rPr>
              <a:t>Robustness</a:t>
            </a:r>
            <a:endParaRPr lang="en-US" b="1" dirty="0">
              <a:solidFill>
                <a:srgbClr val="1F1F1F"/>
              </a:solidFill>
              <a:latin typeface="Times New Roman" panose="02020603050405020304" pitchFamily="18" charset="0"/>
              <a:cs typeface="Times New Roman" panose="02020603050405020304" pitchFamily="18" charset="0"/>
            </a:endParaRPr>
          </a:p>
          <a:p>
            <a:pPr>
              <a:lnSpc>
                <a:spcPct val="90000"/>
              </a:lnSpc>
              <a:spcAft>
                <a:spcPts val="600"/>
              </a:spcAft>
            </a:pPr>
            <a:endParaRPr lang="en-US" b="1" dirty="0">
              <a:latin typeface="Times New Roman" panose="02020603050405020304" pitchFamily="18" charset="0"/>
              <a:cs typeface="Times New Roman" panose="02020603050405020304" pitchFamily="18" charset="0"/>
            </a:endParaRPr>
          </a:p>
          <a:p>
            <a:pPr>
              <a:lnSpc>
                <a:spcPct val="90000"/>
              </a:lnSpc>
              <a:spcAft>
                <a:spcPts val="600"/>
              </a:spcAft>
            </a:pPr>
            <a:r>
              <a:rPr lang="en-US" sz="2000" b="1" dirty="0">
                <a:latin typeface="Times New Roman" panose="02020603050405020304" pitchFamily="18" charset="0"/>
                <a:cs typeface="Times New Roman" panose="02020603050405020304" pitchFamily="18" charset="0"/>
              </a:rPr>
              <a:t>Issues:-</a:t>
            </a:r>
          </a:p>
          <a:p>
            <a:pPr marL="285750" indent="-285750">
              <a:lnSpc>
                <a:spcPct val="90000"/>
              </a:lnSpc>
              <a:spcAft>
                <a:spcPts val="600"/>
              </a:spcAft>
              <a:buFont typeface="Arial" panose="020B0604020202020204" pitchFamily="34" charset="0"/>
              <a:buChar char="•"/>
            </a:pPr>
            <a:r>
              <a:rPr lang="en-IN" dirty="0">
                <a:solidFill>
                  <a:srgbClr val="1F1F1F"/>
                </a:solidFill>
                <a:latin typeface="Times New Roman" panose="02020603050405020304" pitchFamily="18" charset="0"/>
                <a:cs typeface="Times New Roman" panose="02020603050405020304" pitchFamily="18" charset="0"/>
              </a:rPr>
              <a:t>Overfitting.</a:t>
            </a:r>
          </a:p>
          <a:p>
            <a:pPr marL="285750" indent="-285750">
              <a:lnSpc>
                <a:spcPct val="90000"/>
              </a:lnSpc>
              <a:spcAft>
                <a:spcPts val="600"/>
              </a:spcAft>
              <a:buFont typeface="Arial" panose="020B0604020202020204" pitchFamily="34" charset="0"/>
              <a:buChar char="•"/>
            </a:pPr>
            <a:r>
              <a:rPr lang="en-IN" dirty="0">
                <a:solidFill>
                  <a:srgbClr val="1F1F1F"/>
                </a:solidFill>
                <a:latin typeface="Times New Roman" panose="02020603050405020304" pitchFamily="18" charset="0"/>
                <a:cs typeface="Times New Roman" panose="02020603050405020304" pitchFamily="18" charset="0"/>
              </a:rPr>
              <a:t>Limited interpretability</a:t>
            </a:r>
            <a:endParaRPr lang="en-US" b="1" dirty="0">
              <a:latin typeface="Times New Roman" panose="02020603050405020304" pitchFamily="18" charset="0"/>
              <a:cs typeface="Times New Roman" panose="02020603050405020304" pitchFamily="18" charset="0"/>
            </a:endParaRPr>
          </a:p>
          <a:p>
            <a:pPr>
              <a:lnSpc>
                <a:spcPct val="90000"/>
              </a:lnSpc>
              <a:spcAft>
                <a:spcPts val="600"/>
              </a:spcAft>
            </a:pPr>
            <a:endParaRPr lang="en-US" b="1" dirty="0">
              <a:latin typeface="Söhne"/>
              <a:cs typeface="Times New Roman" panose="02020603050405020304" pitchFamily="18" charset="0"/>
            </a:endParaRPr>
          </a:p>
        </p:txBody>
      </p:sp>
    </p:spTree>
    <p:extLst>
      <p:ext uri="{BB962C8B-B14F-4D97-AF65-F5344CB8AC3E}">
        <p14:creationId xmlns:p14="http://schemas.microsoft.com/office/powerpoint/2010/main" val="27227646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C9EEEBD-286F-57EC-2B6D-41D444CED5FF}"/>
              </a:ext>
            </a:extLst>
          </p:cNvPr>
          <p:cNvPicPr>
            <a:picLocks noChangeAspect="1"/>
          </p:cNvPicPr>
          <p:nvPr/>
        </p:nvPicPr>
        <p:blipFill>
          <a:blip r:embed="rId2"/>
          <a:stretch>
            <a:fillRect/>
          </a:stretch>
        </p:blipFill>
        <p:spPr>
          <a:xfrm>
            <a:off x="873760" y="279685"/>
            <a:ext cx="5626389" cy="2493995"/>
          </a:xfrm>
          <a:prstGeom prst="rect">
            <a:avLst/>
          </a:prstGeom>
        </p:spPr>
      </p:pic>
      <p:sp>
        <p:nvSpPr>
          <p:cNvPr id="5" name="Frame 4">
            <a:extLst>
              <a:ext uri="{FF2B5EF4-FFF2-40B4-BE49-F238E27FC236}">
                <a16:creationId xmlns:a16="http://schemas.microsoft.com/office/drawing/2014/main" id="{B419F881-20FE-536F-90AD-D201851AA125}"/>
              </a:ext>
            </a:extLst>
          </p:cNvPr>
          <p:cNvSpPr/>
          <p:nvPr/>
        </p:nvSpPr>
        <p:spPr>
          <a:xfrm>
            <a:off x="6731000" y="4985878"/>
            <a:ext cx="1879600" cy="1524000"/>
          </a:xfrm>
          <a:prstGeom prst="fram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solidFill>
                  <a:schemeClr val="tx1"/>
                </a:solidFill>
              </a:rPr>
              <a:t>DEEP LEARNING MODEL</a:t>
            </a:r>
            <a:endParaRPr lang="en-IN" dirty="0">
              <a:solidFill>
                <a:schemeClr val="tx1"/>
              </a:solidFill>
            </a:endParaRPr>
          </a:p>
        </p:txBody>
      </p:sp>
      <p:sp>
        <p:nvSpPr>
          <p:cNvPr id="6" name="Hexagon 5">
            <a:extLst>
              <a:ext uri="{FF2B5EF4-FFF2-40B4-BE49-F238E27FC236}">
                <a16:creationId xmlns:a16="http://schemas.microsoft.com/office/drawing/2014/main" id="{57B02403-9880-881D-5448-3A3D9F6CCA96}"/>
              </a:ext>
            </a:extLst>
          </p:cNvPr>
          <p:cNvSpPr/>
          <p:nvPr/>
        </p:nvSpPr>
        <p:spPr>
          <a:xfrm>
            <a:off x="6807200" y="3078480"/>
            <a:ext cx="1727200" cy="1209040"/>
          </a:xfrm>
          <a:prstGeom prst="hexagon">
            <a:avLst/>
          </a:prstGeom>
          <a:ln>
            <a:solidFill>
              <a:schemeClr val="tx2"/>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Passing  image</a:t>
            </a:r>
            <a:endParaRPr lang="en-IN" dirty="0"/>
          </a:p>
        </p:txBody>
      </p:sp>
      <p:sp>
        <p:nvSpPr>
          <p:cNvPr id="7" name="Flowchart: Terminator 6">
            <a:extLst>
              <a:ext uri="{FF2B5EF4-FFF2-40B4-BE49-F238E27FC236}">
                <a16:creationId xmlns:a16="http://schemas.microsoft.com/office/drawing/2014/main" id="{87F3CA01-EB85-EFE8-92F8-FBE11A68DCA9}"/>
              </a:ext>
            </a:extLst>
          </p:cNvPr>
          <p:cNvSpPr/>
          <p:nvPr/>
        </p:nvSpPr>
        <p:spPr>
          <a:xfrm>
            <a:off x="9225280" y="5291248"/>
            <a:ext cx="2543955" cy="975360"/>
          </a:xfrm>
          <a:prstGeom prst="flowChartTerminator">
            <a:avLst/>
          </a:prstGeom>
          <a:ln>
            <a:solidFill>
              <a:schemeClr val="tx2"/>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a:p>
            <a:pPr algn="ctr"/>
            <a:r>
              <a:rPr lang="en-US" dirty="0"/>
              <a:t>Classifying images </a:t>
            </a:r>
          </a:p>
          <a:p>
            <a:pPr algn="ctr"/>
            <a:endParaRPr lang="en-IN" dirty="0"/>
          </a:p>
        </p:txBody>
      </p:sp>
      <p:sp>
        <p:nvSpPr>
          <p:cNvPr id="11" name="Cylinder 10">
            <a:extLst>
              <a:ext uri="{FF2B5EF4-FFF2-40B4-BE49-F238E27FC236}">
                <a16:creationId xmlns:a16="http://schemas.microsoft.com/office/drawing/2014/main" id="{7CA7FE55-78AA-24F8-0821-657842CE64A0}"/>
              </a:ext>
            </a:extLst>
          </p:cNvPr>
          <p:cNvSpPr/>
          <p:nvPr/>
        </p:nvSpPr>
        <p:spPr>
          <a:xfrm>
            <a:off x="1117600" y="751840"/>
            <a:ext cx="1188720" cy="1190325"/>
          </a:xfrm>
          <a:prstGeom prst="can">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a:t>DATASETS</a:t>
            </a:r>
            <a:endParaRPr lang="en-IN" sz="1400" dirty="0"/>
          </a:p>
        </p:txBody>
      </p:sp>
      <p:sp>
        <p:nvSpPr>
          <p:cNvPr id="13" name="TextBox 12">
            <a:extLst>
              <a:ext uri="{FF2B5EF4-FFF2-40B4-BE49-F238E27FC236}">
                <a16:creationId xmlns:a16="http://schemas.microsoft.com/office/drawing/2014/main" id="{3EAC4122-1A54-1995-0B1C-251806A4D14C}"/>
              </a:ext>
            </a:extLst>
          </p:cNvPr>
          <p:cNvSpPr txBox="1"/>
          <p:nvPr/>
        </p:nvSpPr>
        <p:spPr>
          <a:xfrm>
            <a:off x="1117600" y="4440144"/>
            <a:ext cx="6095998" cy="400110"/>
          </a:xfrm>
          <a:prstGeom prst="rect">
            <a:avLst/>
          </a:prstGeom>
          <a:noFill/>
        </p:spPr>
        <p:txBody>
          <a:bodyPr wrap="square" rtlCol="0">
            <a:spAutoFit/>
          </a:bodyPr>
          <a:lstStyle/>
          <a:p>
            <a:r>
              <a:rPr lang="en-US" sz="2000" dirty="0"/>
              <a:t>Dataflow Diagram</a:t>
            </a:r>
            <a:endParaRPr lang="en-IN" sz="2000" dirty="0"/>
          </a:p>
        </p:txBody>
      </p:sp>
      <p:cxnSp>
        <p:nvCxnSpPr>
          <p:cNvPr id="20" name="Straight Arrow Connector 19">
            <a:extLst>
              <a:ext uri="{FF2B5EF4-FFF2-40B4-BE49-F238E27FC236}">
                <a16:creationId xmlns:a16="http://schemas.microsoft.com/office/drawing/2014/main" id="{271C0276-3A9B-96E9-8759-BE46D5929C95}"/>
              </a:ext>
            </a:extLst>
          </p:cNvPr>
          <p:cNvCxnSpPr>
            <a:cxnSpLocks/>
          </p:cNvCxnSpPr>
          <p:nvPr/>
        </p:nvCxnSpPr>
        <p:spPr>
          <a:xfrm>
            <a:off x="7670800" y="4358640"/>
            <a:ext cx="0" cy="5463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63757019-2B05-9E5D-7D01-AD0DF453121C}"/>
              </a:ext>
            </a:extLst>
          </p:cNvPr>
          <p:cNvCxnSpPr>
            <a:endCxn id="7" idx="1"/>
          </p:cNvCxnSpPr>
          <p:nvPr/>
        </p:nvCxnSpPr>
        <p:spPr>
          <a:xfrm>
            <a:off x="8686800" y="5778928"/>
            <a:ext cx="5384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 name="Connector: Elbow 3">
            <a:extLst>
              <a:ext uri="{FF2B5EF4-FFF2-40B4-BE49-F238E27FC236}">
                <a16:creationId xmlns:a16="http://schemas.microsoft.com/office/drawing/2014/main" id="{41F29DB9-7437-5C96-18C2-D4E1F69F11A5}"/>
              </a:ext>
            </a:extLst>
          </p:cNvPr>
          <p:cNvCxnSpPr>
            <a:endCxn id="6" idx="3"/>
          </p:cNvCxnSpPr>
          <p:nvPr/>
        </p:nvCxnSpPr>
        <p:spPr>
          <a:xfrm rot="16200000" flipH="1">
            <a:off x="5558034" y="2433833"/>
            <a:ext cx="1341919" cy="115641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36961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8BB12EC-834C-C302-50B0-187B9CA1AE9C}"/>
              </a:ext>
            </a:extLst>
          </p:cNvPr>
          <p:cNvPicPr>
            <a:picLocks noChangeAspect="1"/>
          </p:cNvPicPr>
          <p:nvPr/>
        </p:nvPicPr>
        <p:blipFill>
          <a:blip r:embed="rId2"/>
          <a:stretch>
            <a:fillRect/>
          </a:stretch>
        </p:blipFill>
        <p:spPr>
          <a:xfrm>
            <a:off x="1376738" y="1243174"/>
            <a:ext cx="9719352" cy="4962418"/>
          </a:xfrm>
          <a:prstGeom prst="rect">
            <a:avLst/>
          </a:prstGeom>
        </p:spPr>
      </p:pic>
      <p:sp>
        <p:nvSpPr>
          <p:cNvPr id="4" name="TextBox 3">
            <a:extLst>
              <a:ext uri="{FF2B5EF4-FFF2-40B4-BE49-F238E27FC236}">
                <a16:creationId xmlns:a16="http://schemas.microsoft.com/office/drawing/2014/main" id="{1DC73B9A-FAFB-A2B4-9BAD-831F0C9BA456}"/>
              </a:ext>
            </a:extLst>
          </p:cNvPr>
          <p:cNvSpPr txBox="1"/>
          <p:nvPr/>
        </p:nvSpPr>
        <p:spPr>
          <a:xfrm>
            <a:off x="1726058" y="652408"/>
            <a:ext cx="3421295" cy="369332"/>
          </a:xfrm>
          <a:prstGeom prst="rect">
            <a:avLst/>
          </a:prstGeom>
          <a:noFill/>
        </p:spPr>
        <p:txBody>
          <a:bodyPr wrap="square" rtlCol="0">
            <a:spAutoFit/>
          </a:bodyPr>
          <a:lstStyle/>
          <a:p>
            <a:r>
              <a:rPr lang="en-US" dirty="0"/>
              <a:t>Architecture Diagram</a:t>
            </a:r>
            <a:endParaRPr lang="en-IN" dirty="0"/>
          </a:p>
        </p:txBody>
      </p:sp>
    </p:spTree>
    <p:extLst>
      <p:ext uri="{BB962C8B-B14F-4D97-AF65-F5344CB8AC3E}">
        <p14:creationId xmlns:p14="http://schemas.microsoft.com/office/powerpoint/2010/main" val="3485352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5C05CAAB-DBA2-4548-AD5F-01BB97FBB20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useBgFill="1">
        <p:nvSpPr>
          <p:cNvPr id="11" name="Rectangle 10">
            <a:extLst>
              <a:ext uri="{FF2B5EF4-FFF2-40B4-BE49-F238E27FC236}">
                <a16:creationId xmlns:a16="http://schemas.microsoft.com/office/drawing/2014/main" id="{16AC3602-3348-4F31-9E43-076B03514E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2" name="TextBox 1">
            <a:extLst>
              <a:ext uri="{FF2B5EF4-FFF2-40B4-BE49-F238E27FC236}">
                <a16:creationId xmlns:a16="http://schemas.microsoft.com/office/drawing/2014/main" id="{D0B75B2D-12A2-5489-F36E-50D0113F4C68}"/>
              </a:ext>
            </a:extLst>
          </p:cNvPr>
          <p:cNvSpPr txBox="1"/>
          <p:nvPr/>
        </p:nvSpPr>
        <p:spPr>
          <a:xfrm>
            <a:off x="3506755" y="365125"/>
            <a:ext cx="7161245" cy="132556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600" b="1" kern="1200">
                <a:solidFill>
                  <a:schemeClr val="tx1"/>
                </a:solidFill>
                <a:latin typeface="+mj-lt"/>
                <a:ea typeface="+mj-ea"/>
                <a:cs typeface="+mj-cs"/>
              </a:rPr>
              <a:t>RESEARCH OBJECTIVE</a:t>
            </a:r>
          </a:p>
        </p:txBody>
      </p:sp>
      <p:sp>
        <p:nvSpPr>
          <p:cNvPr id="13" name="Graphic 11">
            <a:extLst>
              <a:ext uri="{FF2B5EF4-FFF2-40B4-BE49-F238E27FC236}">
                <a16:creationId xmlns:a16="http://schemas.microsoft.com/office/drawing/2014/main" id="{394094B0-A6C9-44BE-9042-66EF0612F6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03882" y="591829"/>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a:p>
        </p:txBody>
      </p:sp>
      <p:sp>
        <p:nvSpPr>
          <p:cNvPr id="15" name="Graphic 10">
            <a:extLst>
              <a:ext uri="{FF2B5EF4-FFF2-40B4-BE49-F238E27FC236}">
                <a16:creationId xmlns:a16="http://schemas.microsoft.com/office/drawing/2014/main" id="{64C2CA96-0B16-4AA7-B340-33044D2385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62662" y="821124"/>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a:p>
        </p:txBody>
      </p:sp>
      <p:cxnSp>
        <p:nvCxnSpPr>
          <p:cNvPr id="17" name="Straight Connector 16">
            <a:extLst>
              <a:ext uri="{FF2B5EF4-FFF2-40B4-BE49-F238E27FC236}">
                <a16:creationId xmlns:a16="http://schemas.microsoft.com/office/drawing/2014/main" id="{94169334-264D-4176-8BDE-037249A61B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440" y="1027906"/>
            <a:ext cx="3408787" cy="0"/>
          </a:xfrm>
          <a:prstGeom prst="line">
            <a:avLst/>
          </a:prstGeom>
          <a:ln w="25400" cap="sq">
            <a:gradFill flip="none" rotWithShape="1">
              <a:gsLst>
                <a:gs pos="0">
                  <a:schemeClr val="accent2"/>
                </a:gs>
                <a:gs pos="100000">
                  <a:schemeClr val="accent4"/>
                </a:gs>
              </a:gsLst>
              <a:lin ang="0" scaled="1"/>
              <a:tileRect/>
            </a:gradFill>
            <a:bevel/>
          </a:ln>
        </p:spPr>
        <p:style>
          <a:lnRef idx="1">
            <a:schemeClr val="accent1"/>
          </a:lnRef>
          <a:fillRef idx="0">
            <a:schemeClr val="accent1"/>
          </a:fillRef>
          <a:effectRef idx="0">
            <a:schemeClr val="accent1"/>
          </a:effectRef>
          <a:fontRef idx="minor">
            <a:schemeClr val="tx1"/>
          </a:fontRef>
        </p:style>
      </p:cxnSp>
      <p:sp>
        <p:nvSpPr>
          <p:cNvPr id="19" name="Graphic 12">
            <a:extLst>
              <a:ext uri="{FF2B5EF4-FFF2-40B4-BE49-F238E27FC236}">
                <a16:creationId xmlns:a16="http://schemas.microsoft.com/office/drawing/2014/main" id="{1D50D7A8-F1D5-4306-8A9B-DD7A73EB8B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88342" y="1336268"/>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a:p>
        </p:txBody>
      </p:sp>
      <p:graphicFrame>
        <p:nvGraphicFramePr>
          <p:cNvPr id="5" name="TextBox 2">
            <a:extLst>
              <a:ext uri="{FF2B5EF4-FFF2-40B4-BE49-F238E27FC236}">
                <a16:creationId xmlns:a16="http://schemas.microsoft.com/office/drawing/2014/main" id="{CDBCB678-2B4E-5354-0002-5A5444FE3970}"/>
              </a:ext>
            </a:extLst>
          </p:cNvPr>
          <p:cNvGraphicFramePr/>
          <p:nvPr>
            <p:extLst>
              <p:ext uri="{D42A27DB-BD31-4B8C-83A1-F6EECF244321}">
                <p14:modId xmlns:p14="http://schemas.microsoft.com/office/powerpoint/2010/main" val="2898526368"/>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300751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6B067B1-F4E5-4FDF-813D-C9E872E800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F56AE1B2-3354-430B-9E05-2241C72EE90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0162" y="3610394"/>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7970AD89-2A0E-102E-4B68-F3536451208F}"/>
              </a:ext>
            </a:extLst>
          </p:cNvPr>
          <p:cNvSpPr txBox="1"/>
          <p:nvPr/>
        </p:nvSpPr>
        <p:spPr>
          <a:xfrm>
            <a:off x="406400" y="274320"/>
            <a:ext cx="6106160" cy="2031325"/>
          </a:xfrm>
          <a:prstGeom prst="rect">
            <a:avLst/>
          </a:prstGeom>
          <a:noFill/>
        </p:spPr>
        <p:txBody>
          <a:bodyPr wrap="square" rtlCol="0">
            <a:spAutoFit/>
          </a:bodyPr>
          <a:lstStyle/>
          <a:p>
            <a:r>
              <a:rPr lang="en-IN" dirty="0"/>
              <a:t>APPROVAL MAIL</a:t>
            </a:r>
          </a:p>
          <a:p>
            <a:endParaRPr lang="en-IN" dirty="0"/>
          </a:p>
          <a:p>
            <a:endParaRPr lang="en-IN" dirty="0"/>
          </a:p>
          <a:p>
            <a:endParaRPr lang="en-IN" dirty="0"/>
          </a:p>
          <a:p>
            <a:endParaRPr lang="en-IN" dirty="0"/>
          </a:p>
          <a:p>
            <a:endParaRPr lang="en-IN" dirty="0"/>
          </a:p>
          <a:p>
            <a:endParaRPr lang="en-IN" dirty="0"/>
          </a:p>
        </p:txBody>
      </p:sp>
      <p:pic>
        <p:nvPicPr>
          <p:cNvPr id="4" name="Picture 3">
            <a:extLst>
              <a:ext uri="{FF2B5EF4-FFF2-40B4-BE49-F238E27FC236}">
                <a16:creationId xmlns:a16="http://schemas.microsoft.com/office/drawing/2014/main" id="{AE988AD3-93C2-20B4-5FA1-6269A8F3B75E}"/>
              </a:ext>
            </a:extLst>
          </p:cNvPr>
          <p:cNvPicPr>
            <a:picLocks noChangeAspect="1"/>
          </p:cNvPicPr>
          <p:nvPr/>
        </p:nvPicPr>
        <p:blipFill>
          <a:blip r:embed="rId2"/>
          <a:stretch>
            <a:fillRect/>
          </a:stretch>
        </p:blipFill>
        <p:spPr>
          <a:xfrm>
            <a:off x="611837" y="1307930"/>
            <a:ext cx="10720555" cy="4188744"/>
          </a:xfrm>
          <a:prstGeom prst="rect">
            <a:avLst/>
          </a:prstGeom>
        </p:spPr>
      </p:pic>
    </p:spTree>
    <p:extLst>
      <p:ext uri="{BB962C8B-B14F-4D97-AF65-F5344CB8AC3E}">
        <p14:creationId xmlns:p14="http://schemas.microsoft.com/office/powerpoint/2010/main" val="12271152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5C05CAAB-DBA2-4548-AD5F-01BB97FBB20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useBgFill="1">
        <p:nvSpPr>
          <p:cNvPr id="10" name="Rectangle 9">
            <a:extLst>
              <a:ext uri="{FF2B5EF4-FFF2-40B4-BE49-F238E27FC236}">
                <a16:creationId xmlns:a16="http://schemas.microsoft.com/office/drawing/2014/main" id="{16AC3602-3348-4F31-9E43-076B03514E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2" name="Graphic 11">
            <a:extLst>
              <a:ext uri="{FF2B5EF4-FFF2-40B4-BE49-F238E27FC236}">
                <a16:creationId xmlns:a16="http://schemas.microsoft.com/office/drawing/2014/main" id="{394094B0-A6C9-44BE-9042-66EF0612F6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03882" y="591829"/>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a:p>
        </p:txBody>
      </p:sp>
      <p:sp>
        <p:nvSpPr>
          <p:cNvPr id="14" name="Graphic 10">
            <a:extLst>
              <a:ext uri="{FF2B5EF4-FFF2-40B4-BE49-F238E27FC236}">
                <a16:creationId xmlns:a16="http://schemas.microsoft.com/office/drawing/2014/main" id="{64C2CA96-0B16-4AA7-B340-33044D2385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62662" y="821124"/>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a:p>
        </p:txBody>
      </p:sp>
      <p:cxnSp>
        <p:nvCxnSpPr>
          <p:cNvPr id="16" name="Straight Connector 15">
            <a:extLst>
              <a:ext uri="{FF2B5EF4-FFF2-40B4-BE49-F238E27FC236}">
                <a16:creationId xmlns:a16="http://schemas.microsoft.com/office/drawing/2014/main" id="{94169334-264D-4176-8BDE-037249A61B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440" y="1027906"/>
            <a:ext cx="3408787" cy="0"/>
          </a:xfrm>
          <a:prstGeom prst="line">
            <a:avLst/>
          </a:prstGeom>
          <a:ln w="25400" cap="sq">
            <a:gradFill flip="none" rotWithShape="1">
              <a:gsLst>
                <a:gs pos="0">
                  <a:schemeClr val="accent2"/>
                </a:gs>
                <a:gs pos="100000">
                  <a:schemeClr val="accent4"/>
                </a:gs>
              </a:gsLst>
              <a:lin ang="0" scaled="1"/>
              <a:tileRect/>
            </a:gradFill>
            <a:bevel/>
          </a:ln>
        </p:spPr>
        <p:style>
          <a:lnRef idx="1">
            <a:schemeClr val="accent1"/>
          </a:lnRef>
          <a:fillRef idx="0">
            <a:schemeClr val="accent1"/>
          </a:fillRef>
          <a:effectRef idx="0">
            <a:schemeClr val="accent1"/>
          </a:effectRef>
          <a:fontRef idx="minor">
            <a:schemeClr val="tx1"/>
          </a:fontRef>
        </p:style>
      </p:cxnSp>
      <p:sp>
        <p:nvSpPr>
          <p:cNvPr id="18" name="Graphic 12">
            <a:extLst>
              <a:ext uri="{FF2B5EF4-FFF2-40B4-BE49-F238E27FC236}">
                <a16:creationId xmlns:a16="http://schemas.microsoft.com/office/drawing/2014/main" id="{1D50D7A8-F1D5-4306-8A9B-DD7A73EB8B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88342" y="1336268"/>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a:p>
        </p:txBody>
      </p:sp>
      <p:graphicFrame>
        <p:nvGraphicFramePr>
          <p:cNvPr id="4" name="TextBox 1">
            <a:extLst>
              <a:ext uri="{FF2B5EF4-FFF2-40B4-BE49-F238E27FC236}">
                <a16:creationId xmlns:a16="http://schemas.microsoft.com/office/drawing/2014/main" id="{A4D537CC-404F-8FB9-88FA-D130A20D40B0}"/>
              </a:ext>
            </a:extLst>
          </p:cNvPr>
          <p:cNvGraphicFramePr/>
          <p:nvPr>
            <p:extLst>
              <p:ext uri="{D42A27DB-BD31-4B8C-83A1-F6EECF244321}">
                <p14:modId xmlns:p14="http://schemas.microsoft.com/office/powerpoint/2010/main" val="637788012"/>
              </p:ext>
            </p:extLst>
          </p:nvPr>
        </p:nvGraphicFramePr>
        <p:xfrm>
          <a:off x="838200" y="591828"/>
          <a:ext cx="10515600" cy="583979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282027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3" name="Straight Connector 22">
            <a:extLst>
              <a:ext uri="{FF2B5EF4-FFF2-40B4-BE49-F238E27FC236}">
                <a16:creationId xmlns:a16="http://schemas.microsoft.com/office/drawing/2014/main" id="{5C05CAAB-DBA2-4548-AD5F-01BB97FBB20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useBgFill="1">
        <p:nvSpPr>
          <p:cNvPr id="25" name="Rectangle 24">
            <a:extLst>
              <a:ext uri="{FF2B5EF4-FFF2-40B4-BE49-F238E27FC236}">
                <a16:creationId xmlns:a16="http://schemas.microsoft.com/office/drawing/2014/main" id="{16AC3602-3348-4F31-9E43-076B03514E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27" name="Graphic 11">
            <a:extLst>
              <a:ext uri="{FF2B5EF4-FFF2-40B4-BE49-F238E27FC236}">
                <a16:creationId xmlns:a16="http://schemas.microsoft.com/office/drawing/2014/main" id="{394094B0-A6C9-44BE-9042-66EF0612F6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03882" y="591829"/>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a:p>
        </p:txBody>
      </p:sp>
      <p:sp>
        <p:nvSpPr>
          <p:cNvPr id="29" name="Graphic 10">
            <a:extLst>
              <a:ext uri="{FF2B5EF4-FFF2-40B4-BE49-F238E27FC236}">
                <a16:creationId xmlns:a16="http://schemas.microsoft.com/office/drawing/2014/main" id="{64C2CA96-0B16-4AA7-B340-33044D2385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62662" y="821124"/>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a:p>
        </p:txBody>
      </p:sp>
      <p:cxnSp>
        <p:nvCxnSpPr>
          <p:cNvPr id="31" name="Straight Connector 30">
            <a:extLst>
              <a:ext uri="{FF2B5EF4-FFF2-40B4-BE49-F238E27FC236}">
                <a16:creationId xmlns:a16="http://schemas.microsoft.com/office/drawing/2014/main" id="{94169334-264D-4176-8BDE-037249A61B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440" y="1027906"/>
            <a:ext cx="3408787" cy="0"/>
          </a:xfrm>
          <a:prstGeom prst="line">
            <a:avLst/>
          </a:prstGeom>
          <a:ln w="25400" cap="sq">
            <a:gradFill flip="none" rotWithShape="1">
              <a:gsLst>
                <a:gs pos="0">
                  <a:schemeClr val="accent2"/>
                </a:gs>
                <a:gs pos="100000">
                  <a:schemeClr val="accent4"/>
                </a:gs>
              </a:gsLst>
              <a:lin ang="0" scaled="1"/>
              <a:tileRect/>
            </a:gradFill>
            <a:bevel/>
          </a:ln>
        </p:spPr>
        <p:style>
          <a:lnRef idx="1">
            <a:schemeClr val="accent1"/>
          </a:lnRef>
          <a:fillRef idx="0">
            <a:schemeClr val="accent1"/>
          </a:fillRef>
          <a:effectRef idx="0">
            <a:schemeClr val="accent1"/>
          </a:effectRef>
          <a:fontRef idx="minor">
            <a:schemeClr val="tx1"/>
          </a:fontRef>
        </p:style>
      </p:cxnSp>
      <p:sp>
        <p:nvSpPr>
          <p:cNvPr id="33" name="Graphic 12">
            <a:extLst>
              <a:ext uri="{FF2B5EF4-FFF2-40B4-BE49-F238E27FC236}">
                <a16:creationId xmlns:a16="http://schemas.microsoft.com/office/drawing/2014/main" id="{1D50D7A8-F1D5-4306-8A9B-DD7A73EB8B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88342" y="1336268"/>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a:p>
        </p:txBody>
      </p:sp>
      <p:graphicFrame>
        <p:nvGraphicFramePr>
          <p:cNvPr id="4" name="TextBox 1">
            <a:extLst>
              <a:ext uri="{FF2B5EF4-FFF2-40B4-BE49-F238E27FC236}">
                <a16:creationId xmlns:a16="http://schemas.microsoft.com/office/drawing/2014/main" id="{D6AAAAED-BAB8-3DFE-84A6-B302FEEA18F6}"/>
              </a:ext>
            </a:extLst>
          </p:cNvPr>
          <p:cNvGraphicFramePr/>
          <p:nvPr>
            <p:extLst>
              <p:ext uri="{D42A27DB-BD31-4B8C-83A1-F6EECF244321}">
                <p14:modId xmlns:p14="http://schemas.microsoft.com/office/powerpoint/2010/main" val="4078720784"/>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a:extLst>
              <a:ext uri="{FF2B5EF4-FFF2-40B4-BE49-F238E27FC236}">
                <a16:creationId xmlns:a16="http://schemas.microsoft.com/office/drawing/2014/main" id="{CEA6B279-A344-E0D1-CB8F-93CC71041B2F}"/>
              </a:ext>
            </a:extLst>
          </p:cNvPr>
          <p:cNvSpPr txBox="1"/>
          <p:nvPr/>
        </p:nvSpPr>
        <p:spPr>
          <a:xfrm>
            <a:off x="213360" y="356812"/>
            <a:ext cx="4653280" cy="738664"/>
          </a:xfrm>
          <a:prstGeom prst="rect">
            <a:avLst/>
          </a:prstGeom>
          <a:noFill/>
        </p:spPr>
        <p:txBody>
          <a:bodyPr wrap="square" rtlCol="0">
            <a:spAutoFit/>
          </a:bodyPr>
          <a:lstStyle/>
          <a:p>
            <a:r>
              <a:rPr lang="en-IN" sz="2400" b="1" i="0" dirty="0">
                <a:latin typeface="Times New Roman" panose="02020603050405020304" pitchFamily="18" charset="0"/>
                <a:cs typeface="Times New Roman" panose="02020603050405020304" pitchFamily="18" charset="0"/>
              </a:rPr>
              <a:t>MODULES OF THIS PROJECT</a:t>
            </a:r>
            <a:endParaRPr lang="en-US" sz="2400" dirty="0">
              <a:latin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13370773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5C05CAAB-DBA2-4548-AD5F-01BB97FBB20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useBgFill="1">
        <p:nvSpPr>
          <p:cNvPr id="10" name="Rectangle 9">
            <a:extLst>
              <a:ext uri="{FF2B5EF4-FFF2-40B4-BE49-F238E27FC236}">
                <a16:creationId xmlns:a16="http://schemas.microsoft.com/office/drawing/2014/main" id="{2659FDB4-FCBE-4A89-B46D-43D4FA544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313"/>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cxnSp>
        <p:nvCxnSpPr>
          <p:cNvPr id="12" name="Straight Connector 11">
            <a:extLst>
              <a:ext uri="{FF2B5EF4-FFF2-40B4-BE49-F238E27FC236}">
                <a16:creationId xmlns:a16="http://schemas.microsoft.com/office/drawing/2014/main" id="{C8F51B3F-8331-4E4A-AE96-D47B1006EEA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8053" y="1132114"/>
            <a:ext cx="0" cy="5717573"/>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graphicFrame>
        <p:nvGraphicFramePr>
          <p:cNvPr id="4" name="TextBox 1">
            <a:extLst>
              <a:ext uri="{FF2B5EF4-FFF2-40B4-BE49-F238E27FC236}">
                <a16:creationId xmlns:a16="http://schemas.microsoft.com/office/drawing/2014/main" id="{46A1B95A-58AE-2340-E2C3-B95B5E5F028F}"/>
              </a:ext>
            </a:extLst>
          </p:cNvPr>
          <p:cNvGraphicFramePr/>
          <p:nvPr>
            <p:extLst>
              <p:ext uri="{D42A27DB-BD31-4B8C-83A1-F6EECF244321}">
                <p14:modId xmlns:p14="http://schemas.microsoft.com/office/powerpoint/2010/main" val="1701712853"/>
              </p:ext>
            </p:extLst>
          </p:nvPr>
        </p:nvGraphicFramePr>
        <p:xfrm>
          <a:off x="5108535" y="1070800"/>
          <a:ext cx="6245265" cy="558934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598162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0" name="Straight Connector 19">
            <a:extLst>
              <a:ext uri="{FF2B5EF4-FFF2-40B4-BE49-F238E27FC236}">
                <a16:creationId xmlns:a16="http://schemas.microsoft.com/office/drawing/2014/main" id="{5C05CAAB-DBA2-4548-AD5F-01BB97FBB20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useBgFill="1">
        <p:nvSpPr>
          <p:cNvPr id="21" name="Rectangle 20">
            <a:extLst>
              <a:ext uri="{FF2B5EF4-FFF2-40B4-BE49-F238E27FC236}">
                <a16:creationId xmlns:a16="http://schemas.microsoft.com/office/drawing/2014/main" id="{2659FDB4-FCBE-4A89-B46D-43D4FA544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313"/>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cxnSp>
        <p:nvCxnSpPr>
          <p:cNvPr id="22" name="Straight Connector 21">
            <a:extLst>
              <a:ext uri="{FF2B5EF4-FFF2-40B4-BE49-F238E27FC236}">
                <a16:creationId xmlns:a16="http://schemas.microsoft.com/office/drawing/2014/main" id="{C8F51B3F-8331-4E4A-AE96-D47B1006EEA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8053" y="1132114"/>
            <a:ext cx="0" cy="5717573"/>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graphicFrame>
        <p:nvGraphicFramePr>
          <p:cNvPr id="23" name="TextBox 1">
            <a:extLst>
              <a:ext uri="{FF2B5EF4-FFF2-40B4-BE49-F238E27FC236}">
                <a16:creationId xmlns:a16="http://schemas.microsoft.com/office/drawing/2014/main" id="{212AC824-C475-DD1E-530B-26276A5B2B1A}"/>
              </a:ext>
            </a:extLst>
          </p:cNvPr>
          <p:cNvGraphicFramePr/>
          <p:nvPr>
            <p:extLst>
              <p:ext uri="{D42A27DB-BD31-4B8C-83A1-F6EECF244321}">
                <p14:modId xmlns:p14="http://schemas.microsoft.com/office/powerpoint/2010/main" val="2557232928"/>
              </p:ext>
            </p:extLst>
          </p:nvPr>
        </p:nvGraphicFramePr>
        <p:xfrm>
          <a:off x="5108535" y="1070800"/>
          <a:ext cx="6245265" cy="558934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696508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393DC57-F37E-73A0-BFB0-16623FB15F9E}"/>
              </a:ext>
            </a:extLst>
          </p:cNvPr>
          <p:cNvSpPr txBox="1"/>
          <p:nvPr/>
        </p:nvSpPr>
        <p:spPr>
          <a:xfrm>
            <a:off x="1747520" y="519352"/>
            <a:ext cx="4348480" cy="307777"/>
          </a:xfrm>
          <a:prstGeom prst="rect">
            <a:avLst/>
          </a:prstGeom>
          <a:noFill/>
        </p:spPr>
        <p:txBody>
          <a:bodyPr wrap="square" rtlCol="0">
            <a:spAutoFit/>
          </a:bodyPr>
          <a:lstStyle/>
          <a:p>
            <a:r>
              <a:rPr lang="en-IN" sz="1400" b="1" dirty="0"/>
              <a:t>MODEL RESNET-50</a:t>
            </a:r>
          </a:p>
        </p:txBody>
      </p:sp>
      <p:graphicFrame>
        <p:nvGraphicFramePr>
          <p:cNvPr id="3" name="Table 2">
            <a:extLst>
              <a:ext uri="{FF2B5EF4-FFF2-40B4-BE49-F238E27FC236}">
                <a16:creationId xmlns:a16="http://schemas.microsoft.com/office/drawing/2014/main" id="{0A32EF09-88D8-8486-BAFD-B942D709BC00}"/>
              </a:ext>
            </a:extLst>
          </p:cNvPr>
          <p:cNvGraphicFramePr>
            <a:graphicFrameLocks noGrp="1"/>
          </p:cNvGraphicFramePr>
          <p:nvPr>
            <p:extLst>
              <p:ext uri="{D42A27DB-BD31-4B8C-83A1-F6EECF244321}">
                <p14:modId xmlns:p14="http://schemas.microsoft.com/office/powerpoint/2010/main" val="3119463762"/>
              </p:ext>
            </p:extLst>
          </p:nvPr>
        </p:nvGraphicFramePr>
        <p:xfrm>
          <a:off x="1606544" y="921722"/>
          <a:ext cx="9493203" cy="5579792"/>
        </p:xfrm>
        <a:graphic>
          <a:graphicData uri="http://schemas.openxmlformats.org/drawingml/2006/table">
            <a:tbl>
              <a:tblPr firstRow="1" bandRow="1">
                <a:tableStyleId>{912C8C85-51F0-491E-9774-3900AFEF0FD7}</a:tableStyleId>
              </a:tblPr>
              <a:tblGrid>
                <a:gridCol w="1036416">
                  <a:extLst>
                    <a:ext uri="{9D8B030D-6E8A-4147-A177-3AD203B41FA5}">
                      <a16:colId xmlns:a16="http://schemas.microsoft.com/office/drawing/2014/main" val="3909249057"/>
                    </a:ext>
                  </a:extLst>
                </a:gridCol>
                <a:gridCol w="1010287">
                  <a:extLst>
                    <a:ext uri="{9D8B030D-6E8A-4147-A177-3AD203B41FA5}">
                      <a16:colId xmlns:a16="http://schemas.microsoft.com/office/drawing/2014/main" val="864457156"/>
                    </a:ext>
                  </a:extLst>
                </a:gridCol>
                <a:gridCol w="1193181">
                  <a:extLst>
                    <a:ext uri="{9D8B030D-6E8A-4147-A177-3AD203B41FA5}">
                      <a16:colId xmlns:a16="http://schemas.microsoft.com/office/drawing/2014/main" val="4067660951"/>
                    </a:ext>
                  </a:extLst>
                </a:gridCol>
                <a:gridCol w="1193181">
                  <a:extLst>
                    <a:ext uri="{9D8B030D-6E8A-4147-A177-3AD203B41FA5}">
                      <a16:colId xmlns:a16="http://schemas.microsoft.com/office/drawing/2014/main" val="862661485"/>
                    </a:ext>
                  </a:extLst>
                </a:gridCol>
                <a:gridCol w="1245439">
                  <a:extLst>
                    <a:ext uri="{9D8B030D-6E8A-4147-A177-3AD203B41FA5}">
                      <a16:colId xmlns:a16="http://schemas.microsoft.com/office/drawing/2014/main" val="565935753"/>
                    </a:ext>
                  </a:extLst>
                </a:gridCol>
                <a:gridCol w="1323823">
                  <a:extLst>
                    <a:ext uri="{9D8B030D-6E8A-4147-A177-3AD203B41FA5}">
                      <a16:colId xmlns:a16="http://schemas.microsoft.com/office/drawing/2014/main" val="3893617027"/>
                    </a:ext>
                  </a:extLst>
                </a:gridCol>
                <a:gridCol w="1271566">
                  <a:extLst>
                    <a:ext uri="{9D8B030D-6E8A-4147-A177-3AD203B41FA5}">
                      <a16:colId xmlns:a16="http://schemas.microsoft.com/office/drawing/2014/main" val="1690476135"/>
                    </a:ext>
                  </a:extLst>
                </a:gridCol>
                <a:gridCol w="1219310">
                  <a:extLst>
                    <a:ext uri="{9D8B030D-6E8A-4147-A177-3AD203B41FA5}">
                      <a16:colId xmlns:a16="http://schemas.microsoft.com/office/drawing/2014/main" val="4262768001"/>
                    </a:ext>
                  </a:extLst>
                </a:gridCol>
              </a:tblGrid>
              <a:tr h="563830">
                <a:tc>
                  <a:txBody>
                    <a:bodyPr/>
                    <a:lstStyle/>
                    <a:p>
                      <a:r>
                        <a:rPr lang="en-IN" sz="1100" dirty="0"/>
                        <a:t>NO OF EPOCHS</a:t>
                      </a:r>
                    </a:p>
                  </a:txBody>
                  <a:tcPr/>
                </a:tc>
                <a:tc>
                  <a:txBody>
                    <a:bodyPr/>
                    <a:lstStyle/>
                    <a:p>
                      <a:r>
                        <a:rPr lang="en-IN" sz="1100" dirty="0"/>
                        <a:t>LOSS</a:t>
                      </a:r>
                    </a:p>
                  </a:txBody>
                  <a:tcPr/>
                </a:tc>
                <a:tc>
                  <a:txBody>
                    <a:bodyPr/>
                    <a:lstStyle/>
                    <a:p>
                      <a:r>
                        <a:rPr lang="en-IN" sz="1100" dirty="0"/>
                        <a:t>TRAINING</a:t>
                      </a:r>
                    </a:p>
                    <a:p>
                      <a:r>
                        <a:rPr lang="en-IN" sz="1100" dirty="0"/>
                        <a:t>ACCURACY</a:t>
                      </a:r>
                    </a:p>
                  </a:txBody>
                  <a:tcPr/>
                </a:tc>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IN" sz="1100" dirty="0"/>
                        <a:t>VALIDATION</a:t>
                      </a:r>
                    </a:p>
                    <a:p>
                      <a:pPr marL="0" marR="0" lvl="0" indent="0" algn="l" defTabSz="914377" rtl="0" eaLnBrk="1" fontAlgn="auto" latinLnBrk="0" hangingPunct="1">
                        <a:lnSpc>
                          <a:spcPct val="100000"/>
                        </a:lnSpc>
                        <a:spcBef>
                          <a:spcPts val="0"/>
                        </a:spcBef>
                        <a:spcAft>
                          <a:spcPts val="0"/>
                        </a:spcAft>
                        <a:buClrTx/>
                        <a:buSzTx/>
                        <a:buFontTx/>
                        <a:buNone/>
                        <a:tabLst/>
                        <a:defRPr/>
                      </a:pPr>
                      <a:r>
                        <a:rPr lang="en-IN" sz="1100" dirty="0"/>
                        <a:t>LOSS</a:t>
                      </a:r>
                    </a:p>
                    <a:p>
                      <a:endParaRPr lang="en-IN" sz="1400" dirty="0"/>
                    </a:p>
                  </a:txBody>
                  <a:tcPr/>
                </a:tc>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IN" sz="1100" dirty="0"/>
                        <a:t>VALIDATION ACCURACY</a:t>
                      </a:r>
                    </a:p>
                    <a:p>
                      <a:endParaRPr lang="en-IN" sz="1400" dirty="0"/>
                    </a:p>
                  </a:txBody>
                  <a:tcPr/>
                </a:tc>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IN" sz="1100" dirty="0"/>
                        <a:t>CATEGORICAL ACCURACY</a:t>
                      </a:r>
                    </a:p>
                    <a:p>
                      <a:endParaRPr lang="en-IN" sz="1400" dirty="0"/>
                    </a:p>
                  </a:txBody>
                  <a:tcPr/>
                </a:tc>
                <a:tc>
                  <a:txBody>
                    <a:bodyPr/>
                    <a:lstStyle/>
                    <a:p>
                      <a:r>
                        <a:rPr lang="en-IN" sz="1100" dirty="0"/>
                        <a:t>TEST ACCURACY</a:t>
                      </a:r>
                    </a:p>
                  </a:txBody>
                  <a:tcPr/>
                </a:tc>
                <a:tc>
                  <a:txBody>
                    <a:bodyPr/>
                    <a:lstStyle/>
                    <a:p>
                      <a:r>
                        <a:rPr lang="en-IN" sz="1100" dirty="0"/>
                        <a:t>TEST LOSS</a:t>
                      </a:r>
                    </a:p>
                  </a:txBody>
                  <a:tcPr/>
                </a:tc>
                <a:extLst>
                  <a:ext uri="{0D108BD9-81ED-4DB2-BD59-A6C34878D82A}">
                    <a16:rowId xmlns:a16="http://schemas.microsoft.com/office/drawing/2014/main" val="2338395382"/>
                  </a:ext>
                </a:extLst>
              </a:tr>
              <a:tr h="617464">
                <a:tc>
                  <a:txBody>
                    <a:bodyPr/>
                    <a:lstStyle/>
                    <a:p>
                      <a:r>
                        <a:rPr lang="en-US" dirty="0"/>
                        <a:t>3</a:t>
                      </a:r>
                      <a:r>
                        <a:rPr lang="en-IN" dirty="0"/>
                        <a:t>0</a:t>
                      </a:r>
                    </a:p>
                  </a:txBody>
                  <a:tcPr/>
                </a:tc>
                <a:tc>
                  <a:txBody>
                    <a:bodyPr/>
                    <a:lstStyle/>
                    <a:p>
                      <a:r>
                        <a:rPr lang="en-US" dirty="0"/>
                        <a:t>3.</a:t>
                      </a:r>
                      <a:r>
                        <a:rPr lang="en-IN" dirty="0"/>
                        <a:t>17</a:t>
                      </a:r>
                    </a:p>
                  </a:txBody>
                  <a:tcPr/>
                </a:tc>
                <a:tc>
                  <a:txBody>
                    <a:bodyPr/>
                    <a:lstStyle/>
                    <a:p>
                      <a:r>
                        <a:rPr lang="en-IN" dirty="0"/>
                        <a:t>0.67</a:t>
                      </a:r>
                    </a:p>
                  </a:txBody>
                  <a:tcPr/>
                </a:tc>
                <a:tc>
                  <a:txBody>
                    <a:bodyPr/>
                    <a:lstStyle/>
                    <a:p>
                      <a:r>
                        <a:rPr lang="en-IN" dirty="0"/>
                        <a:t>3.52</a:t>
                      </a:r>
                    </a:p>
                  </a:txBody>
                  <a:tcPr/>
                </a:tc>
                <a:tc>
                  <a:txBody>
                    <a:bodyPr/>
                    <a:lstStyle/>
                    <a:p>
                      <a:r>
                        <a:rPr lang="en-IN" dirty="0"/>
                        <a:t>0.54</a:t>
                      </a:r>
                    </a:p>
                  </a:txBody>
                  <a:tcPr/>
                </a:tc>
                <a:tc>
                  <a:txBody>
                    <a:bodyPr/>
                    <a:lstStyle/>
                    <a:p>
                      <a:r>
                        <a:rPr lang="en-IN" dirty="0"/>
                        <a:t>0.51</a:t>
                      </a:r>
                    </a:p>
                  </a:txBody>
                  <a:tcPr/>
                </a:tc>
                <a:tc>
                  <a:txBody>
                    <a:bodyPr/>
                    <a:lstStyle/>
                    <a:p>
                      <a:r>
                        <a:rPr lang="en-IN" dirty="0"/>
                        <a:t>0.51</a:t>
                      </a:r>
                    </a:p>
                  </a:txBody>
                  <a:tcPr/>
                </a:tc>
                <a:tc>
                  <a:txBody>
                    <a:bodyPr/>
                    <a:lstStyle/>
                    <a:p>
                      <a:r>
                        <a:rPr lang="en-US" dirty="0"/>
                        <a:t>3</a:t>
                      </a:r>
                      <a:r>
                        <a:rPr lang="en-IN" dirty="0"/>
                        <a:t>.38</a:t>
                      </a:r>
                    </a:p>
                  </a:txBody>
                  <a:tcPr/>
                </a:tc>
                <a:extLst>
                  <a:ext uri="{0D108BD9-81ED-4DB2-BD59-A6C34878D82A}">
                    <a16:rowId xmlns:a16="http://schemas.microsoft.com/office/drawing/2014/main" val="926628216"/>
                  </a:ext>
                </a:extLst>
              </a:tr>
              <a:tr h="617464">
                <a:tc>
                  <a:txBody>
                    <a:bodyPr/>
                    <a:lstStyle/>
                    <a:p>
                      <a:r>
                        <a:rPr lang="en-US" dirty="0"/>
                        <a:t>4</a:t>
                      </a:r>
                      <a:r>
                        <a:rPr lang="en-IN" dirty="0"/>
                        <a:t>0</a:t>
                      </a:r>
                    </a:p>
                  </a:txBody>
                  <a:tcPr/>
                </a:tc>
                <a:tc>
                  <a:txBody>
                    <a:bodyPr/>
                    <a:lstStyle/>
                    <a:p>
                      <a:r>
                        <a:rPr lang="en-US" dirty="0"/>
                        <a:t>2.17</a:t>
                      </a:r>
                      <a:endParaRPr lang="en-IN" dirty="0"/>
                    </a:p>
                  </a:txBody>
                  <a:tcPr/>
                </a:tc>
                <a:tc>
                  <a:txBody>
                    <a:bodyPr/>
                    <a:lstStyle/>
                    <a:p>
                      <a:r>
                        <a:rPr lang="en-IN" dirty="0"/>
                        <a:t>0.70</a:t>
                      </a:r>
                    </a:p>
                  </a:txBody>
                  <a:tcPr/>
                </a:tc>
                <a:tc>
                  <a:txBody>
                    <a:bodyPr/>
                    <a:lstStyle/>
                    <a:p>
                      <a:r>
                        <a:rPr lang="en-US" dirty="0"/>
                        <a:t>3</a:t>
                      </a:r>
                      <a:r>
                        <a:rPr lang="en-IN" dirty="0"/>
                        <a:t>.14</a:t>
                      </a:r>
                    </a:p>
                  </a:txBody>
                  <a:tcPr/>
                </a:tc>
                <a:tc>
                  <a:txBody>
                    <a:bodyPr/>
                    <a:lstStyle/>
                    <a:p>
                      <a:r>
                        <a:rPr lang="en-IN" dirty="0"/>
                        <a:t>0.58</a:t>
                      </a:r>
                    </a:p>
                  </a:txBody>
                  <a:tcPr/>
                </a:tc>
                <a:tc>
                  <a:txBody>
                    <a:bodyPr/>
                    <a:lstStyle/>
                    <a:p>
                      <a:r>
                        <a:rPr lang="en-IN" dirty="0"/>
                        <a:t>0.56</a:t>
                      </a:r>
                    </a:p>
                  </a:txBody>
                  <a:tcPr/>
                </a:tc>
                <a:tc>
                  <a:txBody>
                    <a:bodyPr/>
                    <a:lstStyle/>
                    <a:p>
                      <a:r>
                        <a:rPr lang="en-IN" dirty="0"/>
                        <a:t>0.57</a:t>
                      </a:r>
                    </a:p>
                  </a:txBody>
                  <a:tcPr/>
                </a:tc>
                <a:tc>
                  <a:txBody>
                    <a:bodyPr/>
                    <a:lstStyle/>
                    <a:p>
                      <a:r>
                        <a:rPr lang="en-IN" dirty="0"/>
                        <a:t>3.16</a:t>
                      </a:r>
                    </a:p>
                  </a:txBody>
                  <a:tcPr/>
                </a:tc>
                <a:extLst>
                  <a:ext uri="{0D108BD9-81ED-4DB2-BD59-A6C34878D82A}">
                    <a16:rowId xmlns:a16="http://schemas.microsoft.com/office/drawing/2014/main" val="3332236695"/>
                  </a:ext>
                </a:extLst>
              </a:tr>
              <a:tr h="617464">
                <a:tc>
                  <a:txBody>
                    <a:bodyPr/>
                    <a:lstStyle/>
                    <a:p>
                      <a:r>
                        <a:rPr lang="en-US" dirty="0"/>
                        <a:t>5</a:t>
                      </a:r>
                      <a:r>
                        <a:rPr lang="en-IN" dirty="0"/>
                        <a:t>0</a:t>
                      </a:r>
                    </a:p>
                  </a:txBody>
                  <a:tcPr/>
                </a:tc>
                <a:tc>
                  <a:txBody>
                    <a:bodyPr/>
                    <a:lstStyle/>
                    <a:p>
                      <a:r>
                        <a:rPr lang="en-IN" dirty="0"/>
                        <a:t>1.54</a:t>
                      </a:r>
                    </a:p>
                  </a:txBody>
                  <a:tcPr/>
                </a:tc>
                <a:tc>
                  <a:txBody>
                    <a:bodyPr/>
                    <a:lstStyle/>
                    <a:p>
                      <a:r>
                        <a:rPr lang="en-IN" dirty="0"/>
                        <a:t>0.78</a:t>
                      </a:r>
                    </a:p>
                  </a:txBody>
                  <a:tcPr/>
                </a:tc>
                <a:tc>
                  <a:txBody>
                    <a:bodyPr/>
                    <a:lstStyle/>
                    <a:p>
                      <a:r>
                        <a:rPr lang="en-US" dirty="0"/>
                        <a:t>2</a:t>
                      </a:r>
                      <a:r>
                        <a:rPr lang="en-IN" dirty="0"/>
                        <a:t>.78</a:t>
                      </a:r>
                    </a:p>
                  </a:txBody>
                  <a:tcPr/>
                </a:tc>
                <a:tc>
                  <a:txBody>
                    <a:bodyPr/>
                    <a:lstStyle/>
                    <a:p>
                      <a:r>
                        <a:rPr lang="en-IN" dirty="0"/>
                        <a:t>0.67</a:t>
                      </a:r>
                    </a:p>
                  </a:txBody>
                  <a:tcPr/>
                </a:tc>
                <a:tc>
                  <a:txBody>
                    <a:bodyPr/>
                    <a:lstStyle/>
                    <a:p>
                      <a:r>
                        <a:rPr lang="en-IN" dirty="0"/>
                        <a:t>0.66</a:t>
                      </a:r>
                    </a:p>
                  </a:txBody>
                  <a:tcPr/>
                </a:tc>
                <a:tc>
                  <a:txBody>
                    <a:bodyPr/>
                    <a:lstStyle/>
                    <a:p>
                      <a:r>
                        <a:rPr lang="en-IN" dirty="0"/>
                        <a:t>0.67</a:t>
                      </a:r>
                    </a:p>
                  </a:txBody>
                  <a:tcPr/>
                </a:tc>
                <a:tc>
                  <a:txBody>
                    <a:bodyPr/>
                    <a:lstStyle/>
                    <a:p>
                      <a:r>
                        <a:rPr lang="en-IN" dirty="0"/>
                        <a:t>2.61</a:t>
                      </a:r>
                    </a:p>
                  </a:txBody>
                  <a:tcPr/>
                </a:tc>
                <a:extLst>
                  <a:ext uri="{0D108BD9-81ED-4DB2-BD59-A6C34878D82A}">
                    <a16:rowId xmlns:a16="http://schemas.microsoft.com/office/drawing/2014/main" val="185174523"/>
                  </a:ext>
                </a:extLst>
              </a:tr>
              <a:tr h="617464">
                <a:tc>
                  <a:txBody>
                    <a:bodyPr/>
                    <a:lstStyle/>
                    <a:p>
                      <a:r>
                        <a:rPr lang="en-US" dirty="0"/>
                        <a:t>60</a:t>
                      </a:r>
                      <a:endParaRPr lang="en-IN" dirty="0"/>
                    </a:p>
                  </a:txBody>
                  <a:tcPr/>
                </a:tc>
                <a:tc>
                  <a:txBody>
                    <a:bodyPr/>
                    <a:lstStyle/>
                    <a:p>
                      <a:r>
                        <a:rPr lang="en-US" dirty="0"/>
                        <a:t>1.08</a:t>
                      </a:r>
                      <a:endParaRPr lang="en-IN" dirty="0"/>
                    </a:p>
                  </a:txBody>
                  <a:tcPr/>
                </a:tc>
                <a:tc>
                  <a:txBody>
                    <a:bodyPr/>
                    <a:lstStyle/>
                    <a:p>
                      <a:r>
                        <a:rPr lang="en-US" dirty="0"/>
                        <a:t>0.85</a:t>
                      </a:r>
                      <a:endParaRPr lang="en-IN" dirty="0"/>
                    </a:p>
                  </a:txBody>
                  <a:tcPr/>
                </a:tc>
                <a:tc>
                  <a:txBody>
                    <a:bodyPr/>
                    <a:lstStyle/>
                    <a:p>
                      <a:r>
                        <a:rPr lang="en-US" dirty="0"/>
                        <a:t>1.96</a:t>
                      </a:r>
                      <a:endParaRPr lang="en-IN" dirty="0"/>
                    </a:p>
                  </a:txBody>
                  <a:tcPr/>
                </a:tc>
                <a:tc>
                  <a:txBody>
                    <a:bodyPr/>
                    <a:lstStyle/>
                    <a:p>
                      <a:r>
                        <a:rPr lang="en-US" dirty="0"/>
                        <a:t>0.78</a:t>
                      </a:r>
                      <a:endParaRPr lang="en-IN" dirty="0"/>
                    </a:p>
                  </a:txBody>
                  <a:tcPr/>
                </a:tc>
                <a:tc>
                  <a:txBody>
                    <a:bodyPr/>
                    <a:lstStyle/>
                    <a:p>
                      <a:r>
                        <a:rPr lang="en-US" dirty="0"/>
                        <a:t>0.74</a:t>
                      </a:r>
                      <a:endParaRPr lang="en-IN" dirty="0"/>
                    </a:p>
                  </a:txBody>
                  <a:tcPr/>
                </a:tc>
                <a:tc>
                  <a:txBody>
                    <a:bodyPr/>
                    <a:lstStyle/>
                    <a:p>
                      <a:r>
                        <a:rPr lang="en-US" dirty="0"/>
                        <a:t>0.78</a:t>
                      </a:r>
                      <a:endParaRPr lang="en-IN" dirty="0"/>
                    </a:p>
                  </a:txBody>
                  <a:tcPr/>
                </a:tc>
                <a:tc>
                  <a:txBody>
                    <a:bodyPr/>
                    <a:lstStyle/>
                    <a:p>
                      <a:r>
                        <a:rPr lang="en-US" dirty="0"/>
                        <a:t>1.84</a:t>
                      </a:r>
                      <a:endParaRPr lang="en-IN" dirty="0"/>
                    </a:p>
                  </a:txBody>
                  <a:tcPr/>
                </a:tc>
                <a:extLst>
                  <a:ext uri="{0D108BD9-81ED-4DB2-BD59-A6C34878D82A}">
                    <a16:rowId xmlns:a16="http://schemas.microsoft.com/office/drawing/2014/main" val="726799593"/>
                  </a:ext>
                </a:extLst>
              </a:tr>
              <a:tr h="617464">
                <a:tc>
                  <a:txBody>
                    <a:bodyPr/>
                    <a:lstStyle/>
                    <a:p>
                      <a:r>
                        <a:rPr lang="en-US" dirty="0"/>
                        <a:t>70</a:t>
                      </a:r>
                      <a:endParaRPr lang="en-IN" dirty="0"/>
                    </a:p>
                  </a:txBody>
                  <a:tcPr/>
                </a:tc>
                <a:tc>
                  <a:txBody>
                    <a:bodyPr/>
                    <a:lstStyle/>
                    <a:p>
                      <a:r>
                        <a:rPr lang="en-US" dirty="0"/>
                        <a:t>0.54</a:t>
                      </a:r>
                      <a:endParaRPr lang="en-IN" dirty="0"/>
                    </a:p>
                  </a:txBody>
                  <a:tcPr/>
                </a:tc>
                <a:tc>
                  <a:txBody>
                    <a:bodyPr/>
                    <a:lstStyle/>
                    <a:p>
                      <a:r>
                        <a:rPr lang="en-US" dirty="0"/>
                        <a:t>0.91</a:t>
                      </a:r>
                      <a:endParaRPr lang="en-IN" dirty="0"/>
                    </a:p>
                  </a:txBody>
                  <a:tcPr/>
                </a:tc>
                <a:tc>
                  <a:txBody>
                    <a:bodyPr/>
                    <a:lstStyle/>
                    <a:p>
                      <a:r>
                        <a:rPr lang="en-US" dirty="0"/>
                        <a:t>1.18</a:t>
                      </a:r>
                      <a:endParaRPr lang="en-IN" dirty="0"/>
                    </a:p>
                  </a:txBody>
                  <a:tcPr/>
                </a:tc>
                <a:tc>
                  <a:txBody>
                    <a:bodyPr/>
                    <a:lstStyle/>
                    <a:p>
                      <a:r>
                        <a:rPr lang="en-US" dirty="0"/>
                        <a:t>0.85</a:t>
                      </a:r>
                      <a:endParaRPr lang="en-IN" dirty="0"/>
                    </a:p>
                  </a:txBody>
                  <a:tcPr/>
                </a:tc>
                <a:tc>
                  <a:txBody>
                    <a:bodyPr/>
                    <a:lstStyle/>
                    <a:p>
                      <a:r>
                        <a:rPr lang="en-US" dirty="0"/>
                        <a:t>0.83</a:t>
                      </a:r>
                      <a:endParaRPr lang="en-IN" dirty="0"/>
                    </a:p>
                  </a:txBody>
                  <a:tcPr/>
                </a:tc>
                <a:tc>
                  <a:txBody>
                    <a:bodyPr/>
                    <a:lstStyle/>
                    <a:p>
                      <a:r>
                        <a:rPr lang="en-US" dirty="0"/>
                        <a:t>0.83</a:t>
                      </a:r>
                      <a:endParaRPr lang="en-IN" dirty="0"/>
                    </a:p>
                  </a:txBody>
                  <a:tcPr/>
                </a:tc>
                <a:tc>
                  <a:txBody>
                    <a:bodyPr/>
                    <a:lstStyle/>
                    <a:p>
                      <a:r>
                        <a:rPr lang="en-US" dirty="0"/>
                        <a:t>1.23</a:t>
                      </a:r>
                      <a:endParaRPr lang="en-IN" dirty="0"/>
                    </a:p>
                  </a:txBody>
                  <a:tcPr/>
                </a:tc>
                <a:extLst>
                  <a:ext uri="{0D108BD9-81ED-4DB2-BD59-A6C34878D82A}">
                    <a16:rowId xmlns:a16="http://schemas.microsoft.com/office/drawing/2014/main" val="1455252590"/>
                  </a:ext>
                </a:extLst>
              </a:tr>
              <a:tr h="617464">
                <a:tc>
                  <a:txBody>
                    <a:bodyPr/>
                    <a:lstStyle/>
                    <a:p>
                      <a:r>
                        <a:rPr lang="en-US" dirty="0"/>
                        <a:t>80</a:t>
                      </a:r>
                      <a:endParaRPr lang="en-IN" dirty="0"/>
                    </a:p>
                  </a:txBody>
                  <a:tcPr/>
                </a:tc>
                <a:tc>
                  <a:txBody>
                    <a:bodyPr/>
                    <a:lstStyle/>
                    <a:p>
                      <a:r>
                        <a:rPr lang="en-US" dirty="0"/>
                        <a:t>0.18</a:t>
                      </a:r>
                      <a:endParaRPr lang="en-IN" dirty="0"/>
                    </a:p>
                  </a:txBody>
                  <a:tcPr/>
                </a:tc>
                <a:tc>
                  <a:txBody>
                    <a:bodyPr/>
                    <a:lstStyle/>
                    <a:p>
                      <a:r>
                        <a:rPr lang="en-US" dirty="0"/>
                        <a:t>0.96</a:t>
                      </a:r>
                      <a:endParaRPr lang="en-IN" dirty="0"/>
                    </a:p>
                  </a:txBody>
                  <a:tcPr/>
                </a:tc>
                <a:tc>
                  <a:txBody>
                    <a:bodyPr/>
                    <a:lstStyle/>
                    <a:p>
                      <a:r>
                        <a:rPr lang="en-US" dirty="0"/>
                        <a:t>0.78</a:t>
                      </a:r>
                      <a:endParaRPr lang="en-IN" dirty="0"/>
                    </a:p>
                  </a:txBody>
                  <a:tcPr/>
                </a:tc>
                <a:tc>
                  <a:txBody>
                    <a:bodyPr/>
                    <a:lstStyle/>
                    <a:p>
                      <a:r>
                        <a:rPr lang="en-US" dirty="0"/>
                        <a:t>0.89</a:t>
                      </a:r>
                      <a:endParaRPr lang="en-IN" dirty="0"/>
                    </a:p>
                  </a:txBody>
                  <a:tcPr/>
                </a:tc>
                <a:tc>
                  <a:txBody>
                    <a:bodyPr/>
                    <a:lstStyle/>
                    <a:p>
                      <a:r>
                        <a:rPr lang="en-US" dirty="0"/>
                        <a:t>0.89</a:t>
                      </a:r>
                      <a:endParaRPr lang="en-IN" dirty="0"/>
                    </a:p>
                  </a:txBody>
                  <a:tcPr/>
                </a:tc>
                <a:tc>
                  <a:txBody>
                    <a:bodyPr/>
                    <a:lstStyle/>
                    <a:p>
                      <a:r>
                        <a:rPr lang="en-US" dirty="0"/>
                        <a:t>0.87</a:t>
                      </a:r>
                      <a:endParaRPr lang="en-IN" dirty="0"/>
                    </a:p>
                  </a:txBody>
                  <a:tcPr/>
                </a:tc>
                <a:tc>
                  <a:txBody>
                    <a:bodyPr/>
                    <a:lstStyle/>
                    <a:p>
                      <a:r>
                        <a:rPr lang="en-US" dirty="0"/>
                        <a:t>0.98</a:t>
                      </a:r>
                      <a:endParaRPr lang="en-IN" dirty="0"/>
                    </a:p>
                  </a:txBody>
                  <a:tcPr/>
                </a:tc>
                <a:extLst>
                  <a:ext uri="{0D108BD9-81ED-4DB2-BD59-A6C34878D82A}">
                    <a16:rowId xmlns:a16="http://schemas.microsoft.com/office/drawing/2014/main" val="3291015517"/>
                  </a:ext>
                </a:extLst>
              </a:tr>
              <a:tr h="617464">
                <a:tc>
                  <a:txBody>
                    <a:bodyPr/>
                    <a:lstStyle/>
                    <a:p>
                      <a:r>
                        <a:rPr lang="en-IN" dirty="0"/>
                        <a:t>90</a:t>
                      </a:r>
                    </a:p>
                  </a:txBody>
                  <a:tcPr/>
                </a:tc>
                <a:tc>
                  <a:txBody>
                    <a:bodyPr/>
                    <a:lstStyle/>
                    <a:p>
                      <a:r>
                        <a:rPr lang="en-IN" dirty="0"/>
                        <a:t>0.054</a:t>
                      </a:r>
                    </a:p>
                  </a:txBody>
                  <a:tcPr/>
                </a:tc>
                <a:tc>
                  <a:txBody>
                    <a:bodyPr/>
                    <a:lstStyle/>
                    <a:p>
                      <a:r>
                        <a:rPr lang="en-IN" dirty="0"/>
                        <a:t>0.99</a:t>
                      </a:r>
                    </a:p>
                  </a:txBody>
                  <a:tcPr/>
                </a:tc>
                <a:tc>
                  <a:txBody>
                    <a:bodyPr/>
                    <a:lstStyle/>
                    <a:p>
                      <a:r>
                        <a:rPr lang="en-IN" dirty="0"/>
                        <a:t>0.18</a:t>
                      </a:r>
                    </a:p>
                  </a:txBody>
                  <a:tcPr/>
                </a:tc>
                <a:tc>
                  <a:txBody>
                    <a:bodyPr/>
                    <a:lstStyle/>
                    <a:p>
                      <a:r>
                        <a:rPr lang="en-IN" dirty="0"/>
                        <a:t>0.97</a:t>
                      </a:r>
                    </a:p>
                  </a:txBody>
                  <a:tcPr/>
                </a:tc>
                <a:tc>
                  <a:txBody>
                    <a:bodyPr/>
                    <a:lstStyle/>
                    <a:p>
                      <a:r>
                        <a:rPr lang="en-IN" dirty="0"/>
                        <a:t>0.97</a:t>
                      </a:r>
                    </a:p>
                  </a:txBody>
                  <a:tcPr/>
                </a:tc>
                <a:tc>
                  <a:txBody>
                    <a:bodyPr/>
                    <a:lstStyle/>
                    <a:p>
                      <a:r>
                        <a:rPr lang="en-IN" dirty="0"/>
                        <a:t>0.97</a:t>
                      </a:r>
                    </a:p>
                  </a:txBody>
                  <a:tcPr/>
                </a:tc>
                <a:tc>
                  <a:txBody>
                    <a:bodyPr/>
                    <a:lstStyle/>
                    <a:p>
                      <a:r>
                        <a:rPr lang="en-IN" dirty="0"/>
                        <a:t>0.15</a:t>
                      </a:r>
                    </a:p>
                  </a:txBody>
                  <a:tcPr/>
                </a:tc>
                <a:extLst>
                  <a:ext uri="{0D108BD9-81ED-4DB2-BD59-A6C34878D82A}">
                    <a16:rowId xmlns:a16="http://schemas.microsoft.com/office/drawing/2014/main" val="1763746504"/>
                  </a:ext>
                </a:extLst>
              </a:tr>
              <a:tr h="617464">
                <a:tc>
                  <a:txBody>
                    <a:bodyPr/>
                    <a:lstStyle/>
                    <a:p>
                      <a:r>
                        <a:rPr lang="en-IN" dirty="0"/>
                        <a:t>100</a:t>
                      </a:r>
                    </a:p>
                  </a:txBody>
                  <a:tcPr/>
                </a:tc>
                <a:tc>
                  <a:txBody>
                    <a:bodyPr/>
                    <a:lstStyle/>
                    <a:p>
                      <a:r>
                        <a:rPr lang="en-IN" dirty="0"/>
                        <a:t>0.018</a:t>
                      </a:r>
                    </a:p>
                  </a:txBody>
                  <a:tcPr/>
                </a:tc>
                <a:tc>
                  <a:txBody>
                    <a:bodyPr/>
                    <a:lstStyle/>
                    <a:p>
                      <a:r>
                        <a:rPr lang="en-IN" dirty="0"/>
                        <a:t>0.99</a:t>
                      </a:r>
                    </a:p>
                  </a:txBody>
                  <a:tcPr/>
                </a:tc>
                <a:tc>
                  <a:txBody>
                    <a:bodyPr/>
                    <a:lstStyle/>
                    <a:p>
                      <a:r>
                        <a:rPr lang="en-IN" dirty="0"/>
                        <a:t>0.18</a:t>
                      </a:r>
                    </a:p>
                  </a:txBody>
                  <a:tcPr/>
                </a:tc>
                <a:tc>
                  <a:txBody>
                    <a:bodyPr/>
                    <a:lstStyle/>
                    <a:p>
                      <a:r>
                        <a:rPr lang="en-IN" dirty="0"/>
                        <a:t>0.97</a:t>
                      </a:r>
                    </a:p>
                  </a:txBody>
                  <a:tcPr/>
                </a:tc>
                <a:tc>
                  <a:txBody>
                    <a:bodyPr/>
                    <a:lstStyle/>
                    <a:p>
                      <a:r>
                        <a:rPr lang="en-IN" dirty="0"/>
                        <a:t>0.97</a:t>
                      </a:r>
                    </a:p>
                  </a:txBody>
                  <a:tcPr/>
                </a:tc>
                <a:tc>
                  <a:txBody>
                    <a:bodyPr/>
                    <a:lstStyle/>
                    <a:p>
                      <a:r>
                        <a:rPr lang="en-IN" dirty="0"/>
                        <a:t>0.97</a:t>
                      </a:r>
                    </a:p>
                  </a:txBody>
                  <a:tcPr/>
                </a:tc>
                <a:tc>
                  <a:txBody>
                    <a:bodyPr/>
                    <a:lstStyle/>
                    <a:p>
                      <a:r>
                        <a:rPr lang="en-IN" dirty="0"/>
                        <a:t>0.15</a:t>
                      </a:r>
                    </a:p>
                  </a:txBody>
                  <a:tcPr/>
                </a:tc>
                <a:extLst>
                  <a:ext uri="{0D108BD9-81ED-4DB2-BD59-A6C34878D82A}">
                    <a16:rowId xmlns:a16="http://schemas.microsoft.com/office/drawing/2014/main" val="2036384603"/>
                  </a:ext>
                </a:extLst>
              </a:tr>
            </a:tbl>
          </a:graphicData>
        </a:graphic>
      </p:graphicFrame>
    </p:spTree>
    <p:extLst>
      <p:ext uri="{BB962C8B-B14F-4D97-AF65-F5344CB8AC3E}">
        <p14:creationId xmlns:p14="http://schemas.microsoft.com/office/powerpoint/2010/main" val="9793722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D7CF896-0CDF-ACF5-31BE-41847D5CFAF9}"/>
              </a:ext>
            </a:extLst>
          </p:cNvPr>
          <p:cNvSpPr/>
          <p:nvPr/>
        </p:nvSpPr>
        <p:spPr>
          <a:xfrm>
            <a:off x="832207" y="739739"/>
            <a:ext cx="11003622" cy="4766981"/>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 name="Picture 2">
            <a:extLst>
              <a:ext uri="{FF2B5EF4-FFF2-40B4-BE49-F238E27FC236}">
                <a16:creationId xmlns:a16="http://schemas.microsoft.com/office/drawing/2014/main" id="{63FBF15E-45D4-F950-57BA-93918952C8B7}"/>
              </a:ext>
            </a:extLst>
          </p:cNvPr>
          <p:cNvPicPr>
            <a:picLocks noChangeAspect="1"/>
          </p:cNvPicPr>
          <p:nvPr/>
        </p:nvPicPr>
        <p:blipFill>
          <a:blip r:embed="rId2"/>
          <a:stretch>
            <a:fillRect/>
          </a:stretch>
        </p:blipFill>
        <p:spPr>
          <a:xfrm>
            <a:off x="956199" y="1351280"/>
            <a:ext cx="5749401" cy="3942080"/>
          </a:xfrm>
          <a:prstGeom prst="rect">
            <a:avLst/>
          </a:prstGeom>
        </p:spPr>
      </p:pic>
      <p:sp>
        <p:nvSpPr>
          <p:cNvPr id="5" name="TextBox 4">
            <a:extLst>
              <a:ext uri="{FF2B5EF4-FFF2-40B4-BE49-F238E27FC236}">
                <a16:creationId xmlns:a16="http://schemas.microsoft.com/office/drawing/2014/main" id="{FCDB99F6-F3B3-362E-6656-F051634EEED1}"/>
              </a:ext>
            </a:extLst>
          </p:cNvPr>
          <p:cNvSpPr txBox="1"/>
          <p:nvPr/>
        </p:nvSpPr>
        <p:spPr>
          <a:xfrm>
            <a:off x="956199" y="216499"/>
            <a:ext cx="6096000" cy="369332"/>
          </a:xfrm>
          <a:prstGeom prst="rect">
            <a:avLst/>
          </a:prstGeom>
          <a:noFill/>
        </p:spPr>
        <p:txBody>
          <a:bodyPr wrap="square">
            <a:spAutoFit/>
          </a:bodyPr>
          <a:lstStyle/>
          <a:p>
            <a:r>
              <a:rPr lang="en-IN" b="1" dirty="0"/>
              <a:t>MODEL RESNET-50</a:t>
            </a:r>
            <a:endParaRPr lang="en-IN" dirty="0"/>
          </a:p>
        </p:txBody>
      </p:sp>
      <p:pic>
        <p:nvPicPr>
          <p:cNvPr id="7" name="Picture 6">
            <a:extLst>
              <a:ext uri="{FF2B5EF4-FFF2-40B4-BE49-F238E27FC236}">
                <a16:creationId xmlns:a16="http://schemas.microsoft.com/office/drawing/2014/main" id="{57493E04-4441-B870-0E55-33EDF4D76CBA}"/>
              </a:ext>
            </a:extLst>
          </p:cNvPr>
          <p:cNvPicPr>
            <a:picLocks noChangeAspect="1"/>
          </p:cNvPicPr>
          <p:nvPr/>
        </p:nvPicPr>
        <p:blipFill>
          <a:blip r:embed="rId3"/>
          <a:stretch>
            <a:fillRect/>
          </a:stretch>
        </p:blipFill>
        <p:spPr>
          <a:xfrm>
            <a:off x="6014720" y="1183639"/>
            <a:ext cx="6177280" cy="4109721"/>
          </a:xfrm>
          <a:prstGeom prst="rect">
            <a:avLst/>
          </a:prstGeom>
        </p:spPr>
      </p:pic>
    </p:spTree>
    <p:extLst>
      <p:ext uri="{BB962C8B-B14F-4D97-AF65-F5344CB8AC3E}">
        <p14:creationId xmlns:p14="http://schemas.microsoft.com/office/powerpoint/2010/main" val="290095960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AA954BEC-ACAC-FEEC-91A5-1130102B1FEB}"/>
              </a:ext>
            </a:extLst>
          </p:cNvPr>
          <p:cNvGraphicFramePr>
            <a:graphicFrameLocks noGrp="1"/>
          </p:cNvGraphicFramePr>
          <p:nvPr>
            <p:extLst>
              <p:ext uri="{D42A27DB-BD31-4B8C-83A1-F6EECF244321}">
                <p14:modId xmlns:p14="http://schemas.microsoft.com/office/powerpoint/2010/main" val="3794680030"/>
              </p:ext>
            </p:extLst>
          </p:nvPr>
        </p:nvGraphicFramePr>
        <p:xfrm>
          <a:off x="1268682" y="1003692"/>
          <a:ext cx="10324228" cy="5485808"/>
        </p:xfrm>
        <a:graphic>
          <a:graphicData uri="http://schemas.openxmlformats.org/drawingml/2006/table">
            <a:tbl>
              <a:tblPr firstRow="1" bandRow="1">
                <a:tableStyleId>{912C8C85-51F0-491E-9774-3900AFEF0FD7}</a:tableStyleId>
              </a:tblPr>
              <a:tblGrid>
                <a:gridCol w="1174535">
                  <a:extLst>
                    <a:ext uri="{9D8B030D-6E8A-4147-A177-3AD203B41FA5}">
                      <a16:colId xmlns:a16="http://schemas.microsoft.com/office/drawing/2014/main" val="2097596887"/>
                    </a:ext>
                  </a:extLst>
                </a:gridCol>
                <a:gridCol w="1093063">
                  <a:extLst>
                    <a:ext uri="{9D8B030D-6E8A-4147-A177-3AD203B41FA5}">
                      <a16:colId xmlns:a16="http://schemas.microsoft.com/office/drawing/2014/main" val="301934107"/>
                    </a:ext>
                  </a:extLst>
                </a:gridCol>
                <a:gridCol w="1290946">
                  <a:extLst>
                    <a:ext uri="{9D8B030D-6E8A-4147-A177-3AD203B41FA5}">
                      <a16:colId xmlns:a16="http://schemas.microsoft.com/office/drawing/2014/main" val="2858558688"/>
                    </a:ext>
                  </a:extLst>
                </a:gridCol>
                <a:gridCol w="1290946">
                  <a:extLst>
                    <a:ext uri="{9D8B030D-6E8A-4147-A177-3AD203B41FA5}">
                      <a16:colId xmlns:a16="http://schemas.microsoft.com/office/drawing/2014/main" val="1808564673"/>
                    </a:ext>
                  </a:extLst>
                </a:gridCol>
                <a:gridCol w="1347483">
                  <a:extLst>
                    <a:ext uri="{9D8B030D-6E8A-4147-A177-3AD203B41FA5}">
                      <a16:colId xmlns:a16="http://schemas.microsoft.com/office/drawing/2014/main" val="127135919"/>
                    </a:ext>
                  </a:extLst>
                </a:gridCol>
                <a:gridCol w="1432289">
                  <a:extLst>
                    <a:ext uri="{9D8B030D-6E8A-4147-A177-3AD203B41FA5}">
                      <a16:colId xmlns:a16="http://schemas.microsoft.com/office/drawing/2014/main" val="837486880"/>
                    </a:ext>
                  </a:extLst>
                </a:gridCol>
                <a:gridCol w="1375752">
                  <a:extLst>
                    <a:ext uri="{9D8B030D-6E8A-4147-A177-3AD203B41FA5}">
                      <a16:colId xmlns:a16="http://schemas.microsoft.com/office/drawing/2014/main" val="1198974387"/>
                    </a:ext>
                  </a:extLst>
                </a:gridCol>
                <a:gridCol w="1319214">
                  <a:extLst>
                    <a:ext uri="{9D8B030D-6E8A-4147-A177-3AD203B41FA5}">
                      <a16:colId xmlns:a16="http://schemas.microsoft.com/office/drawing/2014/main" val="1232179140"/>
                    </a:ext>
                  </a:extLst>
                </a:gridCol>
              </a:tblGrid>
              <a:tr h="557270">
                <a:tc>
                  <a:txBody>
                    <a:bodyPr/>
                    <a:lstStyle/>
                    <a:p>
                      <a:pPr algn="just"/>
                      <a:r>
                        <a:rPr lang="en-IN" sz="1100" dirty="0"/>
                        <a:t>NO OF EPOCHS</a:t>
                      </a:r>
                    </a:p>
                  </a:txBody>
                  <a:tcPr/>
                </a:tc>
                <a:tc>
                  <a:txBody>
                    <a:bodyPr/>
                    <a:lstStyle/>
                    <a:p>
                      <a:pPr algn="just"/>
                      <a:r>
                        <a:rPr lang="en-IN" sz="1100" dirty="0"/>
                        <a:t>LOSS</a:t>
                      </a:r>
                    </a:p>
                  </a:txBody>
                  <a:tcPr/>
                </a:tc>
                <a:tc>
                  <a:txBody>
                    <a:bodyPr/>
                    <a:lstStyle/>
                    <a:p>
                      <a:pPr algn="just"/>
                      <a:r>
                        <a:rPr lang="en-IN" sz="1100" dirty="0"/>
                        <a:t>ACCURACY</a:t>
                      </a:r>
                    </a:p>
                  </a:txBody>
                  <a:tcPr/>
                </a:tc>
                <a:tc>
                  <a:txBody>
                    <a:bodyPr/>
                    <a:lstStyle/>
                    <a:p>
                      <a:pPr marL="0" marR="0" lvl="0" indent="0" algn="just" defTabSz="914377" rtl="0" eaLnBrk="1" fontAlgn="auto" latinLnBrk="0" hangingPunct="1">
                        <a:lnSpc>
                          <a:spcPct val="100000"/>
                        </a:lnSpc>
                        <a:spcBef>
                          <a:spcPts val="0"/>
                        </a:spcBef>
                        <a:spcAft>
                          <a:spcPts val="0"/>
                        </a:spcAft>
                        <a:buClrTx/>
                        <a:buSzTx/>
                        <a:buFontTx/>
                        <a:buNone/>
                        <a:tabLst/>
                        <a:defRPr/>
                      </a:pPr>
                      <a:r>
                        <a:rPr lang="en-IN" sz="1100" dirty="0"/>
                        <a:t>VALIDATION</a:t>
                      </a:r>
                    </a:p>
                    <a:p>
                      <a:pPr marL="0" marR="0" lvl="0" indent="0" algn="just" defTabSz="914377" rtl="0" eaLnBrk="1" fontAlgn="auto" latinLnBrk="0" hangingPunct="1">
                        <a:lnSpc>
                          <a:spcPct val="100000"/>
                        </a:lnSpc>
                        <a:spcBef>
                          <a:spcPts val="0"/>
                        </a:spcBef>
                        <a:spcAft>
                          <a:spcPts val="0"/>
                        </a:spcAft>
                        <a:buClrTx/>
                        <a:buSzTx/>
                        <a:buFontTx/>
                        <a:buNone/>
                        <a:tabLst/>
                        <a:defRPr/>
                      </a:pPr>
                      <a:r>
                        <a:rPr lang="en-IN" sz="1100" dirty="0"/>
                        <a:t>LOSS</a:t>
                      </a:r>
                    </a:p>
                    <a:p>
                      <a:pPr algn="just"/>
                      <a:endParaRPr lang="en-IN" sz="1100" dirty="0"/>
                    </a:p>
                  </a:txBody>
                  <a:tcPr/>
                </a:tc>
                <a:tc>
                  <a:txBody>
                    <a:bodyPr/>
                    <a:lstStyle/>
                    <a:p>
                      <a:pPr marL="0" marR="0" lvl="0" indent="0" algn="just" defTabSz="914377" rtl="0" eaLnBrk="1" fontAlgn="auto" latinLnBrk="0" hangingPunct="1">
                        <a:lnSpc>
                          <a:spcPct val="100000"/>
                        </a:lnSpc>
                        <a:spcBef>
                          <a:spcPts val="0"/>
                        </a:spcBef>
                        <a:spcAft>
                          <a:spcPts val="0"/>
                        </a:spcAft>
                        <a:buClrTx/>
                        <a:buSzTx/>
                        <a:buFontTx/>
                        <a:buNone/>
                        <a:tabLst/>
                        <a:defRPr/>
                      </a:pPr>
                      <a:r>
                        <a:rPr lang="en-IN" sz="1100" dirty="0"/>
                        <a:t>VALIDATION ACCURACY</a:t>
                      </a:r>
                    </a:p>
                    <a:p>
                      <a:pPr algn="just"/>
                      <a:endParaRPr lang="en-IN" sz="1100" dirty="0"/>
                    </a:p>
                  </a:txBody>
                  <a:tcPr/>
                </a:tc>
                <a:tc>
                  <a:txBody>
                    <a:bodyPr/>
                    <a:lstStyle/>
                    <a:p>
                      <a:pPr marL="0" marR="0" lvl="0" indent="0" algn="just" defTabSz="914377" rtl="0" eaLnBrk="1" fontAlgn="auto" latinLnBrk="0" hangingPunct="1">
                        <a:lnSpc>
                          <a:spcPct val="100000"/>
                        </a:lnSpc>
                        <a:spcBef>
                          <a:spcPts val="0"/>
                        </a:spcBef>
                        <a:spcAft>
                          <a:spcPts val="0"/>
                        </a:spcAft>
                        <a:buClrTx/>
                        <a:buSzTx/>
                        <a:buFontTx/>
                        <a:buNone/>
                        <a:tabLst/>
                        <a:defRPr/>
                      </a:pPr>
                      <a:r>
                        <a:rPr lang="en-IN" sz="1100" dirty="0"/>
                        <a:t>CATEGORICAL ACCURACY</a:t>
                      </a:r>
                    </a:p>
                    <a:p>
                      <a:pPr algn="just"/>
                      <a:endParaRPr lang="en-IN" sz="1100" dirty="0"/>
                    </a:p>
                  </a:txBody>
                  <a:tcPr/>
                </a:tc>
                <a:tc>
                  <a:txBody>
                    <a:bodyPr/>
                    <a:lstStyle/>
                    <a:p>
                      <a:pPr algn="just"/>
                      <a:r>
                        <a:rPr lang="en-IN" sz="1100" dirty="0"/>
                        <a:t>TEST ACCURACY</a:t>
                      </a:r>
                    </a:p>
                  </a:txBody>
                  <a:tcPr/>
                </a:tc>
                <a:tc>
                  <a:txBody>
                    <a:bodyPr/>
                    <a:lstStyle/>
                    <a:p>
                      <a:pPr algn="just"/>
                      <a:r>
                        <a:rPr lang="en-IN" sz="1100" dirty="0"/>
                        <a:t>TEST LOSS</a:t>
                      </a:r>
                    </a:p>
                  </a:txBody>
                  <a:tcPr/>
                </a:tc>
                <a:extLst>
                  <a:ext uri="{0D108BD9-81ED-4DB2-BD59-A6C34878D82A}">
                    <a16:rowId xmlns:a16="http://schemas.microsoft.com/office/drawing/2014/main" val="397660839"/>
                  </a:ext>
                </a:extLst>
              </a:tr>
              <a:tr h="611431">
                <a:tc>
                  <a:txBody>
                    <a:bodyPr/>
                    <a:lstStyle/>
                    <a:p>
                      <a:pPr algn="just"/>
                      <a:r>
                        <a:rPr lang="en-IN" sz="1400" dirty="0"/>
                        <a:t>30</a:t>
                      </a:r>
                    </a:p>
                  </a:txBody>
                  <a:tcPr/>
                </a:tc>
                <a:tc>
                  <a:txBody>
                    <a:bodyPr/>
                    <a:lstStyle/>
                    <a:p>
                      <a:pPr algn="just"/>
                      <a:r>
                        <a:rPr lang="en-IN" sz="1400" dirty="0"/>
                        <a:t>2.08</a:t>
                      </a:r>
                    </a:p>
                  </a:txBody>
                  <a:tcPr/>
                </a:tc>
                <a:tc>
                  <a:txBody>
                    <a:bodyPr/>
                    <a:lstStyle/>
                    <a:p>
                      <a:pPr algn="just"/>
                      <a:r>
                        <a:rPr lang="en-IN" sz="1400" dirty="0"/>
                        <a:t>0.73</a:t>
                      </a:r>
                    </a:p>
                  </a:txBody>
                  <a:tcPr/>
                </a:tc>
                <a:tc>
                  <a:txBody>
                    <a:bodyPr/>
                    <a:lstStyle/>
                    <a:p>
                      <a:pPr algn="just"/>
                      <a:r>
                        <a:rPr lang="en-IN" sz="1400" dirty="0"/>
                        <a:t>2.45</a:t>
                      </a:r>
                    </a:p>
                  </a:txBody>
                  <a:tcPr/>
                </a:tc>
                <a:tc>
                  <a:txBody>
                    <a:bodyPr/>
                    <a:lstStyle/>
                    <a:p>
                      <a:pPr algn="just"/>
                      <a:r>
                        <a:rPr lang="en-IN" sz="1400" dirty="0"/>
                        <a:t>0.67</a:t>
                      </a:r>
                    </a:p>
                  </a:txBody>
                  <a:tcPr/>
                </a:tc>
                <a:tc>
                  <a:txBody>
                    <a:bodyPr/>
                    <a:lstStyle/>
                    <a:p>
                      <a:pPr algn="just"/>
                      <a:r>
                        <a:rPr lang="en-IN" sz="1400" dirty="0"/>
                        <a:t>0.66</a:t>
                      </a:r>
                    </a:p>
                  </a:txBody>
                  <a:tcPr/>
                </a:tc>
                <a:tc>
                  <a:txBody>
                    <a:bodyPr/>
                    <a:lstStyle/>
                    <a:p>
                      <a:pPr algn="just"/>
                      <a:r>
                        <a:rPr lang="en-IN" sz="1400" dirty="0"/>
                        <a:t>0.66</a:t>
                      </a:r>
                    </a:p>
                  </a:txBody>
                  <a:tcPr/>
                </a:tc>
                <a:tc>
                  <a:txBody>
                    <a:bodyPr/>
                    <a:lstStyle/>
                    <a:p>
                      <a:pPr algn="just"/>
                      <a:r>
                        <a:rPr lang="en-IN" sz="1400" dirty="0"/>
                        <a:t>2.71</a:t>
                      </a:r>
                    </a:p>
                  </a:txBody>
                  <a:tcPr/>
                </a:tc>
                <a:extLst>
                  <a:ext uri="{0D108BD9-81ED-4DB2-BD59-A6C34878D82A}">
                    <a16:rowId xmlns:a16="http://schemas.microsoft.com/office/drawing/2014/main" val="1922867709"/>
                  </a:ext>
                </a:extLst>
              </a:tr>
              <a:tr h="611431">
                <a:tc>
                  <a:txBody>
                    <a:bodyPr/>
                    <a:lstStyle/>
                    <a:p>
                      <a:pPr algn="just"/>
                      <a:r>
                        <a:rPr lang="en-IN" sz="1400" dirty="0"/>
                        <a:t>40</a:t>
                      </a:r>
                    </a:p>
                  </a:txBody>
                  <a:tcPr/>
                </a:tc>
                <a:tc>
                  <a:txBody>
                    <a:bodyPr/>
                    <a:lstStyle/>
                    <a:p>
                      <a:pPr algn="just"/>
                      <a:r>
                        <a:rPr lang="en-IN" sz="1400" dirty="0"/>
                        <a:t>1.86</a:t>
                      </a:r>
                    </a:p>
                  </a:txBody>
                  <a:tcPr/>
                </a:tc>
                <a:tc>
                  <a:txBody>
                    <a:bodyPr/>
                    <a:lstStyle/>
                    <a:p>
                      <a:pPr algn="just"/>
                      <a:r>
                        <a:rPr lang="en-IN" sz="1400" dirty="0"/>
                        <a:t>0.77</a:t>
                      </a:r>
                    </a:p>
                  </a:txBody>
                  <a:tcPr/>
                </a:tc>
                <a:tc>
                  <a:txBody>
                    <a:bodyPr/>
                    <a:lstStyle/>
                    <a:p>
                      <a:pPr algn="just"/>
                      <a:r>
                        <a:rPr lang="en-IN" sz="1400" dirty="0"/>
                        <a:t>2.01</a:t>
                      </a:r>
                    </a:p>
                  </a:txBody>
                  <a:tcPr/>
                </a:tc>
                <a:tc>
                  <a:txBody>
                    <a:bodyPr/>
                    <a:lstStyle/>
                    <a:p>
                      <a:pPr algn="just"/>
                      <a:r>
                        <a:rPr lang="en-IN" sz="1400" dirty="0"/>
                        <a:t>0.79</a:t>
                      </a:r>
                    </a:p>
                  </a:txBody>
                  <a:tcPr/>
                </a:tc>
                <a:tc>
                  <a:txBody>
                    <a:bodyPr/>
                    <a:lstStyle/>
                    <a:p>
                      <a:pPr algn="just"/>
                      <a:r>
                        <a:rPr lang="en-IN" sz="1400" dirty="0"/>
                        <a:t>0.79</a:t>
                      </a:r>
                    </a:p>
                  </a:txBody>
                  <a:tcPr/>
                </a:tc>
                <a:tc>
                  <a:txBody>
                    <a:bodyPr/>
                    <a:lstStyle/>
                    <a:p>
                      <a:pPr algn="just"/>
                      <a:r>
                        <a:rPr lang="en-IN" sz="1400" dirty="0"/>
                        <a:t>0.77</a:t>
                      </a:r>
                    </a:p>
                  </a:txBody>
                  <a:tcPr/>
                </a:tc>
                <a:tc>
                  <a:txBody>
                    <a:bodyPr/>
                    <a:lstStyle/>
                    <a:p>
                      <a:pPr algn="just"/>
                      <a:r>
                        <a:rPr lang="en-IN" sz="1400" dirty="0"/>
                        <a:t>2.01</a:t>
                      </a:r>
                    </a:p>
                  </a:txBody>
                  <a:tcPr/>
                </a:tc>
                <a:extLst>
                  <a:ext uri="{0D108BD9-81ED-4DB2-BD59-A6C34878D82A}">
                    <a16:rowId xmlns:a16="http://schemas.microsoft.com/office/drawing/2014/main" val="1397970144"/>
                  </a:ext>
                </a:extLst>
              </a:tr>
              <a:tr h="611431">
                <a:tc>
                  <a:txBody>
                    <a:bodyPr/>
                    <a:lstStyle/>
                    <a:p>
                      <a:pPr algn="just"/>
                      <a:r>
                        <a:rPr lang="en-IN" sz="1400" dirty="0"/>
                        <a:t>50</a:t>
                      </a:r>
                    </a:p>
                  </a:txBody>
                  <a:tcPr/>
                </a:tc>
                <a:tc>
                  <a:txBody>
                    <a:bodyPr/>
                    <a:lstStyle/>
                    <a:p>
                      <a:pPr algn="just"/>
                      <a:r>
                        <a:rPr lang="en-IN" sz="1400" dirty="0"/>
                        <a:t>1.34</a:t>
                      </a:r>
                    </a:p>
                  </a:txBody>
                  <a:tcPr/>
                </a:tc>
                <a:tc>
                  <a:txBody>
                    <a:bodyPr/>
                    <a:lstStyle/>
                    <a:p>
                      <a:pPr algn="just"/>
                      <a:r>
                        <a:rPr lang="en-IN" sz="1400" dirty="0"/>
                        <a:t>0.83</a:t>
                      </a:r>
                    </a:p>
                  </a:txBody>
                  <a:tcPr/>
                </a:tc>
                <a:tc>
                  <a:txBody>
                    <a:bodyPr/>
                    <a:lstStyle/>
                    <a:p>
                      <a:pPr algn="just"/>
                      <a:r>
                        <a:rPr lang="en-IN" sz="1400" dirty="0"/>
                        <a:t>1.87</a:t>
                      </a:r>
                    </a:p>
                  </a:txBody>
                  <a:tcPr/>
                </a:tc>
                <a:tc>
                  <a:txBody>
                    <a:bodyPr/>
                    <a:lstStyle/>
                    <a:p>
                      <a:pPr algn="just"/>
                      <a:r>
                        <a:rPr lang="en-IN" sz="1400" dirty="0"/>
                        <a:t>0.85</a:t>
                      </a:r>
                    </a:p>
                  </a:txBody>
                  <a:tcPr/>
                </a:tc>
                <a:tc>
                  <a:txBody>
                    <a:bodyPr/>
                    <a:lstStyle/>
                    <a:p>
                      <a:pPr algn="just"/>
                      <a:r>
                        <a:rPr lang="en-IN" sz="1400" dirty="0"/>
                        <a:t>0.85</a:t>
                      </a:r>
                    </a:p>
                  </a:txBody>
                  <a:tcPr/>
                </a:tc>
                <a:tc>
                  <a:txBody>
                    <a:bodyPr/>
                    <a:lstStyle/>
                    <a:p>
                      <a:pPr algn="just"/>
                      <a:r>
                        <a:rPr lang="en-IN" sz="1400" dirty="0"/>
                        <a:t>0.83</a:t>
                      </a:r>
                    </a:p>
                  </a:txBody>
                  <a:tcPr/>
                </a:tc>
                <a:tc>
                  <a:txBody>
                    <a:bodyPr/>
                    <a:lstStyle/>
                    <a:p>
                      <a:pPr algn="just"/>
                      <a:r>
                        <a:rPr lang="en-IN" sz="1400" dirty="0"/>
                        <a:t>1.79</a:t>
                      </a:r>
                    </a:p>
                  </a:txBody>
                  <a:tcPr/>
                </a:tc>
                <a:extLst>
                  <a:ext uri="{0D108BD9-81ED-4DB2-BD59-A6C34878D82A}">
                    <a16:rowId xmlns:a16="http://schemas.microsoft.com/office/drawing/2014/main" val="2220327832"/>
                  </a:ext>
                </a:extLst>
              </a:tr>
              <a:tr h="611431">
                <a:tc>
                  <a:txBody>
                    <a:bodyPr/>
                    <a:lstStyle/>
                    <a:p>
                      <a:pPr algn="just"/>
                      <a:r>
                        <a:rPr lang="en-IN" sz="1400" dirty="0"/>
                        <a:t>60</a:t>
                      </a:r>
                    </a:p>
                  </a:txBody>
                  <a:tcPr/>
                </a:tc>
                <a:tc>
                  <a:txBody>
                    <a:bodyPr/>
                    <a:lstStyle/>
                    <a:p>
                      <a:pPr algn="just"/>
                      <a:r>
                        <a:rPr lang="en-IN" sz="1400" dirty="0"/>
                        <a:t>0.98</a:t>
                      </a:r>
                    </a:p>
                  </a:txBody>
                  <a:tcPr/>
                </a:tc>
                <a:tc>
                  <a:txBody>
                    <a:bodyPr/>
                    <a:lstStyle/>
                    <a:p>
                      <a:pPr algn="just"/>
                      <a:r>
                        <a:rPr lang="en-IN" sz="1400" dirty="0"/>
                        <a:t>0.87</a:t>
                      </a:r>
                    </a:p>
                  </a:txBody>
                  <a:tcPr/>
                </a:tc>
                <a:tc>
                  <a:txBody>
                    <a:bodyPr/>
                    <a:lstStyle/>
                    <a:p>
                      <a:pPr algn="just"/>
                      <a:r>
                        <a:rPr lang="en-IN" sz="1400" dirty="0"/>
                        <a:t>1.27</a:t>
                      </a:r>
                    </a:p>
                  </a:txBody>
                  <a:tcPr/>
                </a:tc>
                <a:tc>
                  <a:txBody>
                    <a:bodyPr/>
                    <a:lstStyle/>
                    <a:p>
                      <a:pPr algn="just"/>
                      <a:r>
                        <a:rPr lang="en-IN" sz="1400" dirty="0"/>
                        <a:t>0.87</a:t>
                      </a:r>
                    </a:p>
                  </a:txBody>
                  <a:tcPr/>
                </a:tc>
                <a:tc>
                  <a:txBody>
                    <a:bodyPr/>
                    <a:lstStyle/>
                    <a:p>
                      <a:pPr algn="just"/>
                      <a:r>
                        <a:rPr lang="en-IN" sz="1400" dirty="0"/>
                        <a:t>0.87</a:t>
                      </a:r>
                    </a:p>
                  </a:txBody>
                  <a:tcPr/>
                </a:tc>
                <a:tc>
                  <a:txBody>
                    <a:bodyPr/>
                    <a:lstStyle/>
                    <a:p>
                      <a:pPr algn="just"/>
                      <a:r>
                        <a:rPr lang="en-IN" sz="1400" dirty="0"/>
                        <a:t>0.87</a:t>
                      </a:r>
                    </a:p>
                  </a:txBody>
                  <a:tcPr/>
                </a:tc>
                <a:tc>
                  <a:txBody>
                    <a:bodyPr/>
                    <a:lstStyle/>
                    <a:p>
                      <a:pPr algn="just"/>
                      <a:r>
                        <a:rPr lang="en-IN" sz="1400" dirty="0"/>
                        <a:t>1.63</a:t>
                      </a:r>
                    </a:p>
                  </a:txBody>
                  <a:tcPr/>
                </a:tc>
                <a:extLst>
                  <a:ext uri="{0D108BD9-81ED-4DB2-BD59-A6C34878D82A}">
                    <a16:rowId xmlns:a16="http://schemas.microsoft.com/office/drawing/2014/main" val="3156717188"/>
                  </a:ext>
                </a:extLst>
              </a:tr>
              <a:tr h="611431">
                <a:tc>
                  <a:txBody>
                    <a:bodyPr/>
                    <a:lstStyle/>
                    <a:p>
                      <a:pPr algn="just"/>
                      <a:r>
                        <a:rPr lang="en-IN" sz="1400" dirty="0"/>
                        <a:t>70</a:t>
                      </a:r>
                    </a:p>
                  </a:txBody>
                  <a:tcPr/>
                </a:tc>
                <a:tc>
                  <a:txBody>
                    <a:bodyPr/>
                    <a:lstStyle/>
                    <a:p>
                      <a:pPr algn="just"/>
                      <a:r>
                        <a:rPr lang="en-IN" sz="1400" dirty="0"/>
                        <a:t>0.63</a:t>
                      </a:r>
                    </a:p>
                  </a:txBody>
                  <a:tcPr/>
                </a:tc>
                <a:tc>
                  <a:txBody>
                    <a:bodyPr/>
                    <a:lstStyle/>
                    <a:p>
                      <a:pPr algn="just"/>
                      <a:r>
                        <a:rPr lang="en-IN" sz="1400" dirty="0"/>
                        <a:t>0.91</a:t>
                      </a:r>
                    </a:p>
                  </a:txBody>
                  <a:tcPr/>
                </a:tc>
                <a:tc>
                  <a:txBody>
                    <a:bodyPr/>
                    <a:lstStyle/>
                    <a:p>
                      <a:pPr algn="just"/>
                      <a:r>
                        <a:rPr lang="en-IN" sz="1400" dirty="0"/>
                        <a:t>1.23</a:t>
                      </a:r>
                    </a:p>
                  </a:txBody>
                  <a:tcPr/>
                </a:tc>
                <a:tc>
                  <a:txBody>
                    <a:bodyPr/>
                    <a:lstStyle/>
                    <a:p>
                      <a:pPr algn="just"/>
                      <a:r>
                        <a:rPr lang="en-IN" sz="1400" dirty="0"/>
                        <a:t>0.89</a:t>
                      </a:r>
                    </a:p>
                  </a:txBody>
                  <a:tcPr/>
                </a:tc>
                <a:tc>
                  <a:txBody>
                    <a:bodyPr/>
                    <a:lstStyle/>
                    <a:p>
                      <a:pPr algn="just"/>
                      <a:r>
                        <a:rPr lang="en-IN" sz="1400" dirty="0"/>
                        <a:t>0.89</a:t>
                      </a:r>
                    </a:p>
                  </a:txBody>
                  <a:tcPr/>
                </a:tc>
                <a:tc>
                  <a:txBody>
                    <a:bodyPr/>
                    <a:lstStyle/>
                    <a:p>
                      <a:pPr algn="just"/>
                      <a:r>
                        <a:rPr lang="en-IN" sz="1400" dirty="0"/>
                        <a:t>0.89</a:t>
                      </a:r>
                    </a:p>
                  </a:txBody>
                  <a:tcPr/>
                </a:tc>
                <a:tc>
                  <a:txBody>
                    <a:bodyPr/>
                    <a:lstStyle/>
                    <a:p>
                      <a:pPr algn="just"/>
                      <a:r>
                        <a:rPr lang="en-IN" sz="1400" dirty="0"/>
                        <a:t>1.23</a:t>
                      </a:r>
                    </a:p>
                  </a:txBody>
                  <a:tcPr/>
                </a:tc>
                <a:extLst>
                  <a:ext uri="{0D108BD9-81ED-4DB2-BD59-A6C34878D82A}">
                    <a16:rowId xmlns:a16="http://schemas.microsoft.com/office/drawing/2014/main" val="3834268719"/>
                  </a:ext>
                </a:extLst>
              </a:tr>
              <a:tr h="611431">
                <a:tc>
                  <a:txBody>
                    <a:bodyPr/>
                    <a:lstStyle/>
                    <a:p>
                      <a:pPr algn="just"/>
                      <a:r>
                        <a:rPr lang="en-IN" sz="1400" dirty="0"/>
                        <a:t>80</a:t>
                      </a:r>
                    </a:p>
                  </a:txBody>
                  <a:tcPr/>
                </a:tc>
                <a:tc>
                  <a:txBody>
                    <a:bodyPr/>
                    <a:lstStyle/>
                    <a:p>
                      <a:pPr algn="just"/>
                      <a:r>
                        <a:rPr lang="en-IN" sz="1400" dirty="0"/>
                        <a:t>0.36</a:t>
                      </a:r>
                    </a:p>
                  </a:txBody>
                  <a:tcPr/>
                </a:tc>
                <a:tc>
                  <a:txBody>
                    <a:bodyPr/>
                    <a:lstStyle/>
                    <a:p>
                      <a:pPr algn="just"/>
                      <a:r>
                        <a:rPr lang="en-IN" sz="1400" dirty="0"/>
                        <a:t>0.93</a:t>
                      </a:r>
                    </a:p>
                  </a:txBody>
                  <a:tcPr/>
                </a:tc>
                <a:tc>
                  <a:txBody>
                    <a:bodyPr/>
                    <a:lstStyle/>
                    <a:p>
                      <a:pPr algn="just"/>
                      <a:r>
                        <a:rPr lang="en-IN" sz="1400" dirty="0"/>
                        <a:t>1.10</a:t>
                      </a:r>
                    </a:p>
                  </a:txBody>
                  <a:tcPr/>
                </a:tc>
                <a:tc>
                  <a:txBody>
                    <a:bodyPr/>
                    <a:lstStyle/>
                    <a:p>
                      <a:pPr algn="just"/>
                      <a:r>
                        <a:rPr lang="en-IN" sz="1400" dirty="0"/>
                        <a:t>0.89</a:t>
                      </a:r>
                    </a:p>
                  </a:txBody>
                  <a:tcPr/>
                </a:tc>
                <a:tc>
                  <a:txBody>
                    <a:bodyPr/>
                    <a:lstStyle/>
                    <a:p>
                      <a:pPr algn="just"/>
                      <a:r>
                        <a:rPr lang="en-IN" sz="1400" dirty="0"/>
                        <a:t>0.87</a:t>
                      </a:r>
                    </a:p>
                  </a:txBody>
                  <a:tcPr/>
                </a:tc>
                <a:tc>
                  <a:txBody>
                    <a:bodyPr/>
                    <a:lstStyle/>
                    <a:p>
                      <a:pPr algn="just"/>
                      <a:r>
                        <a:rPr lang="en-IN" sz="1400" dirty="0"/>
                        <a:t>0.87</a:t>
                      </a:r>
                    </a:p>
                  </a:txBody>
                  <a:tcPr/>
                </a:tc>
                <a:tc>
                  <a:txBody>
                    <a:bodyPr/>
                    <a:lstStyle/>
                    <a:p>
                      <a:pPr algn="just"/>
                      <a:r>
                        <a:rPr lang="en-IN" sz="1400" dirty="0"/>
                        <a:t>1.10</a:t>
                      </a:r>
                    </a:p>
                  </a:txBody>
                  <a:tcPr/>
                </a:tc>
                <a:extLst>
                  <a:ext uri="{0D108BD9-81ED-4DB2-BD59-A6C34878D82A}">
                    <a16:rowId xmlns:a16="http://schemas.microsoft.com/office/drawing/2014/main" val="1245937366"/>
                  </a:ext>
                </a:extLst>
              </a:tr>
              <a:tr h="611431">
                <a:tc>
                  <a:txBody>
                    <a:bodyPr/>
                    <a:lstStyle/>
                    <a:p>
                      <a:pPr algn="just"/>
                      <a:r>
                        <a:rPr lang="en-IN" sz="1400" dirty="0"/>
                        <a:t>90</a:t>
                      </a:r>
                    </a:p>
                  </a:txBody>
                  <a:tcPr/>
                </a:tc>
                <a:tc>
                  <a:txBody>
                    <a:bodyPr/>
                    <a:lstStyle/>
                    <a:p>
                      <a:pPr algn="just"/>
                      <a:r>
                        <a:rPr lang="en-IN" sz="1400" dirty="0"/>
                        <a:t>0.19</a:t>
                      </a:r>
                    </a:p>
                  </a:txBody>
                  <a:tcPr/>
                </a:tc>
                <a:tc>
                  <a:txBody>
                    <a:bodyPr/>
                    <a:lstStyle/>
                    <a:p>
                      <a:pPr algn="just"/>
                      <a:r>
                        <a:rPr lang="en-IN" sz="1400" dirty="0"/>
                        <a:t>0.96</a:t>
                      </a:r>
                    </a:p>
                  </a:txBody>
                  <a:tcPr/>
                </a:tc>
                <a:tc>
                  <a:txBody>
                    <a:bodyPr/>
                    <a:lstStyle/>
                    <a:p>
                      <a:pPr algn="just"/>
                      <a:r>
                        <a:rPr lang="en-IN" sz="1400" dirty="0"/>
                        <a:t>0.86</a:t>
                      </a:r>
                    </a:p>
                  </a:txBody>
                  <a:tcPr/>
                </a:tc>
                <a:tc>
                  <a:txBody>
                    <a:bodyPr/>
                    <a:lstStyle/>
                    <a:p>
                      <a:pPr algn="just"/>
                      <a:r>
                        <a:rPr lang="en-IN" sz="1400" dirty="0"/>
                        <a:t>0.92</a:t>
                      </a:r>
                    </a:p>
                  </a:txBody>
                  <a:tcPr/>
                </a:tc>
                <a:tc>
                  <a:txBody>
                    <a:bodyPr/>
                    <a:lstStyle/>
                    <a:p>
                      <a:pPr algn="just"/>
                      <a:r>
                        <a:rPr lang="en-IN" sz="1400" dirty="0"/>
                        <a:t>0.94</a:t>
                      </a:r>
                    </a:p>
                  </a:txBody>
                  <a:tcPr/>
                </a:tc>
                <a:tc>
                  <a:txBody>
                    <a:bodyPr/>
                    <a:lstStyle/>
                    <a:p>
                      <a:pPr algn="just"/>
                      <a:r>
                        <a:rPr lang="en-IN" sz="1400" dirty="0"/>
                        <a:t>0.93</a:t>
                      </a:r>
                    </a:p>
                  </a:txBody>
                  <a:tcPr/>
                </a:tc>
                <a:tc>
                  <a:txBody>
                    <a:bodyPr/>
                    <a:lstStyle/>
                    <a:p>
                      <a:pPr algn="just"/>
                      <a:r>
                        <a:rPr lang="en-IN" sz="1400" dirty="0"/>
                        <a:t>1.01</a:t>
                      </a:r>
                    </a:p>
                  </a:txBody>
                  <a:tcPr/>
                </a:tc>
                <a:extLst>
                  <a:ext uri="{0D108BD9-81ED-4DB2-BD59-A6C34878D82A}">
                    <a16:rowId xmlns:a16="http://schemas.microsoft.com/office/drawing/2014/main" val="2197130045"/>
                  </a:ext>
                </a:extLst>
              </a:tr>
              <a:tr h="611431">
                <a:tc>
                  <a:txBody>
                    <a:bodyPr/>
                    <a:lstStyle/>
                    <a:p>
                      <a:pPr algn="just"/>
                      <a:r>
                        <a:rPr lang="en-IN" sz="1400" dirty="0"/>
                        <a:t>100</a:t>
                      </a:r>
                    </a:p>
                  </a:txBody>
                  <a:tcPr/>
                </a:tc>
                <a:tc>
                  <a:txBody>
                    <a:bodyPr/>
                    <a:lstStyle/>
                    <a:p>
                      <a:pPr algn="just"/>
                      <a:r>
                        <a:rPr lang="en-IN" sz="1400" dirty="0"/>
                        <a:t>0.19</a:t>
                      </a:r>
                    </a:p>
                  </a:txBody>
                  <a:tcPr/>
                </a:tc>
                <a:tc>
                  <a:txBody>
                    <a:bodyPr/>
                    <a:lstStyle/>
                    <a:p>
                      <a:pPr algn="just"/>
                      <a:r>
                        <a:rPr lang="en-IN" sz="1400" dirty="0"/>
                        <a:t>0.99</a:t>
                      </a:r>
                    </a:p>
                  </a:txBody>
                  <a:tcPr/>
                </a:tc>
                <a:tc>
                  <a:txBody>
                    <a:bodyPr/>
                    <a:lstStyle/>
                    <a:p>
                      <a:pPr algn="just"/>
                      <a:r>
                        <a:rPr lang="en-IN" sz="1400" dirty="0"/>
                        <a:t>0.71</a:t>
                      </a:r>
                    </a:p>
                  </a:txBody>
                  <a:tcPr/>
                </a:tc>
                <a:tc>
                  <a:txBody>
                    <a:bodyPr/>
                    <a:lstStyle/>
                    <a:p>
                      <a:pPr algn="just"/>
                      <a:r>
                        <a:rPr lang="en-IN" sz="1400" dirty="0"/>
                        <a:t>0.94</a:t>
                      </a:r>
                    </a:p>
                  </a:txBody>
                  <a:tcPr/>
                </a:tc>
                <a:tc>
                  <a:txBody>
                    <a:bodyPr/>
                    <a:lstStyle/>
                    <a:p>
                      <a:pPr algn="just"/>
                      <a:r>
                        <a:rPr lang="en-IN" sz="1400" dirty="0"/>
                        <a:t>0.99</a:t>
                      </a:r>
                    </a:p>
                  </a:txBody>
                  <a:tcPr/>
                </a:tc>
                <a:tc>
                  <a:txBody>
                    <a:bodyPr/>
                    <a:lstStyle/>
                    <a:p>
                      <a:pPr algn="just"/>
                      <a:r>
                        <a:rPr lang="en-IN" sz="1400" dirty="0"/>
                        <a:t>0.94</a:t>
                      </a:r>
                    </a:p>
                  </a:txBody>
                  <a:tcPr/>
                </a:tc>
                <a:tc>
                  <a:txBody>
                    <a:bodyPr/>
                    <a:lstStyle/>
                    <a:p>
                      <a:pPr algn="just"/>
                      <a:r>
                        <a:rPr lang="en-IN" sz="1400" dirty="0"/>
                        <a:t>0.89</a:t>
                      </a:r>
                    </a:p>
                  </a:txBody>
                  <a:tcPr/>
                </a:tc>
                <a:extLst>
                  <a:ext uri="{0D108BD9-81ED-4DB2-BD59-A6C34878D82A}">
                    <a16:rowId xmlns:a16="http://schemas.microsoft.com/office/drawing/2014/main" val="4075216875"/>
                  </a:ext>
                </a:extLst>
              </a:tr>
            </a:tbl>
          </a:graphicData>
        </a:graphic>
      </p:graphicFrame>
      <p:sp>
        <p:nvSpPr>
          <p:cNvPr id="3" name="TextBox 2">
            <a:extLst>
              <a:ext uri="{FF2B5EF4-FFF2-40B4-BE49-F238E27FC236}">
                <a16:creationId xmlns:a16="http://schemas.microsoft.com/office/drawing/2014/main" id="{3F29B51E-C7D5-4998-1E3D-071178FBEA81}"/>
              </a:ext>
            </a:extLst>
          </p:cNvPr>
          <p:cNvSpPr txBox="1"/>
          <p:nvPr/>
        </p:nvSpPr>
        <p:spPr>
          <a:xfrm>
            <a:off x="1349693" y="615228"/>
            <a:ext cx="3749040" cy="307777"/>
          </a:xfrm>
          <a:prstGeom prst="rect">
            <a:avLst/>
          </a:prstGeom>
          <a:noFill/>
        </p:spPr>
        <p:txBody>
          <a:bodyPr wrap="square" rtlCol="0">
            <a:spAutoFit/>
          </a:bodyPr>
          <a:lstStyle/>
          <a:p>
            <a:r>
              <a:rPr lang="en-IN" sz="1400" dirty="0"/>
              <a:t>MODEL-VGG -19</a:t>
            </a:r>
          </a:p>
        </p:txBody>
      </p:sp>
    </p:spTree>
    <p:extLst>
      <p:ext uri="{BB962C8B-B14F-4D97-AF65-F5344CB8AC3E}">
        <p14:creationId xmlns:p14="http://schemas.microsoft.com/office/powerpoint/2010/main" val="17584141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22A454A-F3A2-B52B-5D09-0ACBEFEAFB5B}"/>
              </a:ext>
            </a:extLst>
          </p:cNvPr>
          <p:cNvSpPr/>
          <p:nvPr/>
        </p:nvSpPr>
        <p:spPr>
          <a:xfrm>
            <a:off x="858404" y="1171254"/>
            <a:ext cx="10710297" cy="4437066"/>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 name="Picture 2">
            <a:extLst>
              <a:ext uri="{FF2B5EF4-FFF2-40B4-BE49-F238E27FC236}">
                <a16:creationId xmlns:a16="http://schemas.microsoft.com/office/drawing/2014/main" id="{3BAF2124-30E4-7BA6-2B2E-7A8864C0490F}"/>
              </a:ext>
            </a:extLst>
          </p:cNvPr>
          <p:cNvPicPr>
            <a:picLocks noChangeAspect="1"/>
          </p:cNvPicPr>
          <p:nvPr/>
        </p:nvPicPr>
        <p:blipFill>
          <a:blip r:embed="rId2"/>
          <a:stretch>
            <a:fillRect/>
          </a:stretch>
        </p:blipFill>
        <p:spPr>
          <a:xfrm>
            <a:off x="1033065" y="1946786"/>
            <a:ext cx="6121516" cy="3543384"/>
          </a:xfrm>
          <a:prstGeom prst="rect">
            <a:avLst/>
          </a:prstGeom>
        </p:spPr>
      </p:pic>
      <p:pic>
        <p:nvPicPr>
          <p:cNvPr id="5" name="Picture 4">
            <a:extLst>
              <a:ext uri="{FF2B5EF4-FFF2-40B4-BE49-F238E27FC236}">
                <a16:creationId xmlns:a16="http://schemas.microsoft.com/office/drawing/2014/main" id="{A48D12BE-D288-D7A2-6406-BB01ACF28AFF}"/>
              </a:ext>
            </a:extLst>
          </p:cNvPr>
          <p:cNvPicPr>
            <a:picLocks noChangeAspect="1"/>
          </p:cNvPicPr>
          <p:nvPr/>
        </p:nvPicPr>
        <p:blipFill>
          <a:blip r:embed="rId3"/>
          <a:stretch>
            <a:fillRect/>
          </a:stretch>
        </p:blipFill>
        <p:spPr>
          <a:xfrm>
            <a:off x="6308263" y="1828636"/>
            <a:ext cx="5260438" cy="3779684"/>
          </a:xfrm>
          <a:prstGeom prst="rect">
            <a:avLst/>
          </a:prstGeom>
        </p:spPr>
      </p:pic>
      <p:sp>
        <p:nvSpPr>
          <p:cNvPr id="7" name="TextBox 6">
            <a:extLst>
              <a:ext uri="{FF2B5EF4-FFF2-40B4-BE49-F238E27FC236}">
                <a16:creationId xmlns:a16="http://schemas.microsoft.com/office/drawing/2014/main" id="{3EEFDB89-5806-6E70-9731-98F66C9C3400}"/>
              </a:ext>
            </a:extLst>
          </p:cNvPr>
          <p:cNvSpPr txBox="1"/>
          <p:nvPr/>
        </p:nvSpPr>
        <p:spPr>
          <a:xfrm>
            <a:off x="1217602" y="1319672"/>
            <a:ext cx="6096000" cy="369332"/>
          </a:xfrm>
          <a:prstGeom prst="rect">
            <a:avLst/>
          </a:prstGeom>
          <a:noFill/>
        </p:spPr>
        <p:txBody>
          <a:bodyPr wrap="square">
            <a:spAutoFit/>
          </a:bodyPr>
          <a:lstStyle/>
          <a:p>
            <a:r>
              <a:rPr lang="en-IN" dirty="0"/>
              <a:t>MODEL-VGG -19</a:t>
            </a:r>
          </a:p>
        </p:txBody>
      </p:sp>
    </p:spTree>
    <p:extLst>
      <p:ext uri="{BB962C8B-B14F-4D97-AF65-F5344CB8AC3E}">
        <p14:creationId xmlns:p14="http://schemas.microsoft.com/office/powerpoint/2010/main" val="9794257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00E144FC-CBA6-EAA1-4C38-87CAB9610D15}"/>
              </a:ext>
            </a:extLst>
          </p:cNvPr>
          <p:cNvGraphicFramePr>
            <a:graphicFrameLocks noGrp="1"/>
          </p:cNvGraphicFramePr>
          <p:nvPr>
            <p:extLst>
              <p:ext uri="{D42A27DB-BD31-4B8C-83A1-F6EECF244321}">
                <p14:modId xmlns:p14="http://schemas.microsoft.com/office/powerpoint/2010/main" val="1781057593"/>
              </p:ext>
            </p:extLst>
          </p:nvPr>
        </p:nvGraphicFramePr>
        <p:xfrm>
          <a:off x="1163846" y="887492"/>
          <a:ext cx="10702334" cy="5314888"/>
        </p:xfrm>
        <a:graphic>
          <a:graphicData uri="http://schemas.openxmlformats.org/drawingml/2006/table">
            <a:tbl>
              <a:tblPr firstRow="1" bandRow="1">
                <a:tableStyleId>{912C8C85-51F0-491E-9774-3900AFEF0FD7}</a:tableStyleId>
              </a:tblPr>
              <a:tblGrid>
                <a:gridCol w="1168420">
                  <a:extLst>
                    <a:ext uri="{9D8B030D-6E8A-4147-A177-3AD203B41FA5}">
                      <a16:colId xmlns:a16="http://schemas.microsoft.com/office/drawing/2014/main" val="2097596887"/>
                    </a:ext>
                  </a:extLst>
                </a:gridCol>
                <a:gridCol w="1138964">
                  <a:extLst>
                    <a:ext uri="{9D8B030D-6E8A-4147-A177-3AD203B41FA5}">
                      <a16:colId xmlns:a16="http://schemas.microsoft.com/office/drawing/2014/main" val="301934107"/>
                    </a:ext>
                  </a:extLst>
                </a:gridCol>
                <a:gridCol w="1345156">
                  <a:extLst>
                    <a:ext uri="{9D8B030D-6E8A-4147-A177-3AD203B41FA5}">
                      <a16:colId xmlns:a16="http://schemas.microsoft.com/office/drawing/2014/main" val="2858558688"/>
                    </a:ext>
                  </a:extLst>
                </a:gridCol>
                <a:gridCol w="1345156">
                  <a:extLst>
                    <a:ext uri="{9D8B030D-6E8A-4147-A177-3AD203B41FA5}">
                      <a16:colId xmlns:a16="http://schemas.microsoft.com/office/drawing/2014/main" val="1808564673"/>
                    </a:ext>
                  </a:extLst>
                </a:gridCol>
                <a:gridCol w="1404068">
                  <a:extLst>
                    <a:ext uri="{9D8B030D-6E8A-4147-A177-3AD203B41FA5}">
                      <a16:colId xmlns:a16="http://schemas.microsoft.com/office/drawing/2014/main" val="127135919"/>
                    </a:ext>
                  </a:extLst>
                </a:gridCol>
                <a:gridCol w="1492435">
                  <a:extLst>
                    <a:ext uri="{9D8B030D-6E8A-4147-A177-3AD203B41FA5}">
                      <a16:colId xmlns:a16="http://schemas.microsoft.com/office/drawing/2014/main" val="837486880"/>
                    </a:ext>
                  </a:extLst>
                </a:gridCol>
                <a:gridCol w="1433523">
                  <a:extLst>
                    <a:ext uri="{9D8B030D-6E8A-4147-A177-3AD203B41FA5}">
                      <a16:colId xmlns:a16="http://schemas.microsoft.com/office/drawing/2014/main" val="1198974387"/>
                    </a:ext>
                  </a:extLst>
                </a:gridCol>
                <a:gridCol w="1374612">
                  <a:extLst>
                    <a:ext uri="{9D8B030D-6E8A-4147-A177-3AD203B41FA5}">
                      <a16:colId xmlns:a16="http://schemas.microsoft.com/office/drawing/2014/main" val="1232179140"/>
                    </a:ext>
                  </a:extLst>
                </a:gridCol>
              </a:tblGrid>
              <a:tr h="662811">
                <a:tc>
                  <a:txBody>
                    <a:bodyPr/>
                    <a:lstStyle/>
                    <a:p>
                      <a:r>
                        <a:rPr lang="en-IN" sz="1400" dirty="0"/>
                        <a:t>NO OF EPOCHS</a:t>
                      </a:r>
                    </a:p>
                  </a:txBody>
                  <a:tcPr/>
                </a:tc>
                <a:tc>
                  <a:txBody>
                    <a:bodyPr/>
                    <a:lstStyle/>
                    <a:p>
                      <a:r>
                        <a:rPr lang="en-IN" sz="1400" dirty="0"/>
                        <a:t>LOSS</a:t>
                      </a:r>
                    </a:p>
                  </a:txBody>
                  <a:tcPr/>
                </a:tc>
                <a:tc>
                  <a:txBody>
                    <a:bodyPr/>
                    <a:lstStyle/>
                    <a:p>
                      <a:r>
                        <a:rPr lang="en-IN" sz="1400" dirty="0"/>
                        <a:t>ACCURACY</a:t>
                      </a:r>
                    </a:p>
                  </a:txBody>
                  <a:tcPr/>
                </a:tc>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IN" sz="1400" dirty="0"/>
                        <a:t>VALIDATION</a:t>
                      </a:r>
                    </a:p>
                    <a:p>
                      <a:pPr marL="0" marR="0" lvl="0" indent="0" algn="l" defTabSz="914377" rtl="0" eaLnBrk="1" fontAlgn="auto" latinLnBrk="0" hangingPunct="1">
                        <a:lnSpc>
                          <a:spcPct val="100000"/>
                        </a:lnSpc>
                        <a:spcBef>
                          <a:spcPts val="0"/>
                        </a:spcBef>
                        <a:spcAft>
                          <a:spcPts val="0"/>
                        </a:spcAft>
                        <a:buClrTx/>
                        <a:buSzTx/>
                        <a:buFontTx/>
                        <a:buNone/>
                        <a:tabLst/>
                        <a:defRPr/>
                      </a:pPr>
                      <a:r>
                        <a:rPr lang="en-IN" sz="1400" dirty="0"/>
                        <a:t>LOSS</a:t>
                      </a:r>
                    </a:p>
                    <a:p>
                      <a:endParaRPr lang="en-IN" sz="1400" dirty="0"/>
                    </a:p>
                  </a:txBody>
                  <a:tcPr/>
                </a:tc>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IN" sz="1400" dirty="0"/>
                        <a:t>VALIDATION ACCURACY</a:t>
                      </a:r>
                    </a:p>
                    <a:p>
                      <a:endParaRPr lang="en-IN" sz="1400" dirty="0"/>
                    </a:p>
                  </a:txBody>
                  <a:tcPr/>
                </a:tc>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IN" sz="1400" dirty="0"/>
                        <a:t>CATEGORICAL ACCURACY</a:t>
                      </a:r>
                    </a:p>
                    <a:p>
                      <a:endParaRPr lang="en-IN" sz="1400" dirty="0"/>
                    </a:p>
                  </a:txBody>
                  <a:tcPr/>
                </a:tc>
                <a:tc>
                  <a:txBody>
                    <a:bodyPr/>
                    <a:lstStyle/>
                    <a:p>
                      <a:r>
                        <a:rPr lang="en-IN" sz="1400" dirty="0"/>
                        <a:t>TEST ACCURACY</a:t>
                      </a:r>
                    </a:p>
                  </a:txBody>
                  <a:tcPr/>
                </a:tc>
                <a:tc>
                  <a:txBody>
                    <a:bodyPr/>
                    <a:lstStyle/>
                    <a:p>
                      <a:r>
                        <a:rPr lang="en-IN" sz="1400" dirty="0"/>
                        <a:t>TEST LOSS</a:t>
                      </a:r>
                    </a:p>
                  </a:txBody>
                  <a:tcPr/>
                </a:tc>
                <a:extLst>
                  <a:ext uri="{0D108BD9-81ED-4DB2-BD59-A6C34878D82A}">
                    <a16:rowId xmlns:a16="http://schemas.microsoft.com/office/drawing/2014/main" val="397660839"/>
                  </a:ext>
                </a:extLst>
              </a:tr>
              <a:tr h="572921">
                <a:tc>
                  <a:txBody>
                    <a:bodyPr/>
                    <a:lstStyle/>
                    <a:p>
                      <a:r>
                        <a:rPr lang="en-IN" dirty="0"/>
                        <a:t>30</a:t>
                      </a:r>
                    </a:p>
                  </a:txBody>
                  <a:tcPr/>
                </a:tc>
                <a:tc>
                  <a:txBody>
                    <a:bodyPr/>
                    <a:lstStyle/>
                    <a:p>
                      <a:r>
                        <a:rPr lang="en-IN" dirty="0"/>
                        <a:t>2.78</a:t>
                      </a:r>
                    </a:p>
                  </a:txBody>
                  <a:tcPr/>
                </a:tc>
                <a:tc>
                  <a:txBody>
                    <a:bodyPr/>
                    <a:lstStyle/>
                    <a:p>
                      <a:r>
                        <a:rPr lang="en-IN" dirty="0"/>
                        <a:t>0.68</a:t>
                      </a:r>
                    </a:p>
                  </a:txBody>
                  <a:tcPr/>
                </a:tc>
                <a:tc>
                  <a:txBody>
                    <a:bodyPr/>
                    <a:lstStyle/>
                    <a:p>
                      <a:r>
                        <a:rPr lang="en-IN" dirty="0"/>
                        <a:t>2.84</a:t>
                      </a:r>
                    </a:p>
                  </a:txBody>
                  <a:tcPr/>
                </a:tc>
                <a:tc>
                  <a:txBody>
                    <a:bodyPr/>
                    <a:lstStyle/>
                    <a:p>
                      <a:r>
                        <a:rPr lang="en-IN" dirty="0"/>
                        <a:t>0.61</a:t>
                      </a:r>
                    </a:p>
                  </a:txBody>
                  <a:tcPr/>
                </a:tc>
                <a:tc>
                  <a:txBody>
                    <a:bodyPr/>
                    <a:lstStyle/>
                    <a:p>
                      <a:r>
                        <a:rPr lang="en-IN" dirty="0"/>
                        <a:t>0.61</a:t>
                      </a:r>
                    </a:p>
                  </a:txBody>
                  <a:tcPr/>
                </a:tc>
                <a:tc>
                  <a:txBody>
                    <a:bodyPr/>
                    <a:lstStyle/>
                    <a:p>
                      <a:r>
                        <a:rPr lang="en-IN" dirty="0"/>
                        <a:t>0.59</a:t>
                      </a:r>
                    </a:p>
                  </a:txBody>
                  <a:tcPr/>
                </a:tc>
                <a:tc>
                  <a:txBody>
                    <a:bodyPr/>
                    <a:lstStyle/>
                    <a:p>
                      <a:r>
                        <a:rPr lang="en-IN" dirty="0"/>
                        <a:t>3.01</a:t>
                      </a:r>
                    </a:p>
                  </a:txBody>
                  <a:tcPr/>
                </a:tc>
                <a:extLst>
                  <a:ext uri="{0D108BD9-81ED-4DB2-BD59-A6C34878D82A}">
                    <a16:rowId xmlns:a16="http://schemas.microsoft.com/office/drawing/2014/main" val="1922867709"/>
                  </a:ext>
                </a:extLst>
              </a:tr>
              <a:tr h="572921">
                <a:tc>
                  <a:txBody>
                    <a:bodyPr/>
                    <a:lstStyle/>
                    <a:p>
                      <a:r>
                        <a:rPr lang="en-IN" dirty="0"/>
                        <a:t>40</a:t>
                      </a:r>
                    </a:p>
                  </a:txBody>
                  <a:tcPr/>
                </a:tc>
                <a:tc>
                  <a:txBody>
                    <a:bodyPr/>
                    <a:lstStyle/>
                    <a:p>
                      <a:r>
                        <a:rPr lang="en-IN" dirty="0"/>
                        <a:t>2.04</a:t>
                      </a:r>
                    </a:p>
                  </a:txBody>
                  <a:tcPr/>
                </a:tc>
                <a:tc>
                  <a:txBody>
                    <a:bodyPr/>
                    <a:lstStyle/>
                    <a:p>
                      <a:r>
                        <a:rPr lang="en-IN" dirty="0"/>
                        <a:t>0.73</a:t>
                      </a:r>
                    </a:p>
                  </a:txBody>
                  <a:tcPr/>
                </a:tc>
                <a:tc>
                  <a:txBody>
                    <a:bodyPr/>
                    <a:lstStyle/>
                    <a:p>
                      <a:r>
                        <a:rPr lang="en-IN" dirty="0"/>
                        <a:t>2.27</a:t>
                      </a:r>
                    </a:p>
                  </a:txBody>
                  <a:tcPr/>
                </a:tc>
                <a:tc>
                  <a:txBody>
                    <a:bodyPr/>
                    <a:lstStyle/>
                    <a:p>
                      <a:r>
                        <a:rPr lang="en-IN" dirty="0"/>
                        <a:t>0.67</a:t>
                      </a:r>
                    </a:p>
                  </a:txBody>
                  <a:tcPr/>
                </a:tc>
                <a:tc>
                  <a:txBody>
                    <a:bodyPr/>
                    <a:lstStyle/>
                    <a:p>
                      <a:r>
                        <a:rPr lang="en-IN" dirty="0"/>
                        <a:t>0.67</a:t>
                      </a:r>
                    </a:p>
                  </a:txBody>
                  <a:tcPr/>
                </a:tc>
                <a:tc>
                  <a:txBody>
                    <a:bodyPr/>
                    <a:lstStyle/>
                    <a:p>
                      <a:r>
                        <a:rPr lang="en-IN" dirty="0"/>
                        <a:t>0.65</a:t>
                      </a:r>
                    </a:p>
                  </a:txBody>
                  <a:tcPr/>
                </a:tc>
                <a:tc>
                  <a:txBody>
                    <a:bodyPr/>
                    <a:lstStyle/>
                    <a:p>
                      <a:r>
                        <a:rPr lang="en-IN" dirty="0"/>
                        <a:t>2.16</a:t>
                      </a:r>
                    </a:p>
                  </a:txBody>
                  <a:tcPr/>
                </a:tc>
                <a:extLst>
                  <a:ext uri="{0D108BD9-81ED-4DB2-BD59-A6C34878D82A}">
                    <a16:rowId xmlns:a16="http://schemas.microsoft.com/office/drawing/2014/main" val="1397970144"/>
                  </a:ext>
                </a:extLst>
              </a:tr>
              <a:tr h="572921">
                <a:tc>
                  <a:txBody>
                    <a:bodyPr/>
                    <a:lstStyle/>
                    <a:p>
                      <a:r>
                        <a:rPr lang="en-IN" dirty="0"/>
                        <a:t>50</a:t>
                      </a:r>
                    </a:p>
                  </a:txBody>
                  <a:tcPr/>
                </a:tc>
                <a:tc>
                  <a:txBody>
                    <a:bodyPr/>
                    <a:lstStyle/>
                    <a:p>
                      <a:r>
                        <a:rPr lang="en-IN" dirty="0"/>
                        <a:t>1.78</a:t>
                      </a:r>
                    </a:p>
                  </a:txBody>
                  <a:tcPr/>
                </a:tc>
                <a:tc>
                  <a:txBody>
                    <a:bodyPr/>
                    <a:lstStyle/>
                    <a:p>
                      <a:r>
                        <a:rPr lang="en-IN" dirty="0"/>
                        <a:t>0.77</a:t>
                      </a:r>
                    </a:p>
                  </a:txBody>
                  <a:tcPr/>
                </a:tc>
                <a:tc>
                  <a:txBody>
                    <a:bodyPr/>
                    <a:lstStyle/>
                    <a:p>
                      <a:r>
                        <a:rPr lang="en-IN" dirty="0"/>
                        <a:t>1.89</a:t>
                      </a:r>
                    </a:p>
                  </a:txBody>
                  <a:tcPr/>
                </a:tc>
                <a:tc>
                  <a:txBody>
                    <a:bodyPr/>
                    <a:lstStyle/>
                    <a:p>
                      <a:r>
                        <a:rPr lang="en-IN" dirty="0"/>
                        <a:t>0.76</a:t>
                      </a:r>
                    </a:p>
                  </a:txBody>
                  <a:tcPr/>
                </a:tc>
                <a:tc>
                  <a:txBody>
                    <a:bodyPr/>
                    <a:lstStyle/>
                    <a:p>
                      <a:r>
                        <a:rPr lang="en-IN" dirty="0"/>
                        <a:t>0.76</a:t>
                      </a:r>
                    </a:p>
                  </a:txBody>
                  <a:tcPr/>
                </a:tc>
                <a:tc>
                  <a:txBody>
                    <a:bodyPr/>
                    <a:lstStyle/>
                    <a:p>
                      <a:r>
                        <a:rPr lang="en-IN" dirty="0"/>
                        <a:t>0.73</a:t>
                      </a:r>
                    </a:p>
                  </a:txBody>
                  <a:tcPr/>
                </a:tc>
                <a:tc>
                  <a:txBody>
                    <a:bodyPr/>
                    <a:lstStyle/>
                    <a:p>
                      <a:r>
                        <a:rPr lang="en-IN" dirty="0"/>
                        <a:t>1.80</a:t>
                      </a:r>
                    </a:p>
                  </a:txBody>
                  <a:tcPr/>
                </a:tc>
                <a:extLst>
                  <a:ext uri="{0D108BD9-81ED-4DB2-BD59-A6C34878D82A}">
                    <a16:rowId xmlns:a16="http://schemas.microsoft.com/office/drawing/2014/main" val="2220327832"/>
                  </a:ext>
                </a:extLst>
              </a:tr>
              <a:tr h="572921">
                <a:tc>
                  <a:txBody>
                    <a:bodyPr/>
                    <a:lstStyle/>
                    <a:p>
                      <a:r>
                        <a:rPr lang="en-IN" dirty="0"/>
                        <a:t>60</a:t>
                      </a:r>
                    </a:p>
                  </a:txBody>
                  <a:tcPr/>
                </a:tc>
                <a:tc>
                  <a:txBody>
                    <a:bodyPr/>
                    <a:lstStyle/>
                    <a:p>
                      <a:r>
                        <a:rPr lang="en-IN" dirty="0"/>
                        <a:t>1.39</a:t>
                      </a:r>
                    </a:p>
                  </a:txBody>
                  <a:tcPr/>
                </a:tc>
                <a:tc>
                  <a:txBody>
                    <a:bodyPr/>
                    <a:lstStyle/>
                    <a:p>
                      <a:r>
                        <a:rPr lang="en-IN" dirty="0"/>
                        <a:t>0.81</a:t>
                      </a:r>
                    </a:p>
                  </a:txBody>
                  <a:tcPr/>
                </a:tc>
                <a:tc>
                  <a:txBody>
                    <a:bodyPr/>
                    <a:lstStyle/>
                    <a:p>
                      <a:r>
                        <a:rPr lang="en-IN" dirty="0"/>
                        <a:t>1.67</a:t>
                      </a:r>
                    </a:p>
                  </a:txBody>
                  <a:tcPr/>
                </a:tc>
                <a:tc>
                  <a:txBody>
                    <a:bodyPr/>
                    <a:lstStyle/>
                    <a:p>
                      <a:r>
                        <a:rPr lang="en-IN" dirty="0"/>
                        <a:t>0.79</a:t>
                      </a:r>
                    </a:p>
                  </a:txBody>
                  <a:tcPr/>
                </a:tc>
                <a:tc>
                  <a:txBody>
                    <a:bodyPr/>
                    <a:lstStyle/>
                    <a:p>
                      <a:r>
                        <a:rPr lang="en-IN" dirty="0"/>
                        <a:t>0.79</a:t>
                      </a:r>
                    </a:p>
                  </a:txBody>
                  <a:tcPr/>
                </a:tc>
                <a:tc>
                  <a:txBody>
                    <a:bodyPr/>
                    <a:lstStyle/>
                    <a:p>
                      <a:r>
                        <a:rPr lang="en-IN" dirty="0"/>
                        <a:t>0.77</a:t>
                      </a:r>
                    </a:p>
                  </a:txBody>
                  <a:tcPr/>
                </a:tc>
                <a:tc>
                  <a:txBody>
                    <a:bodyPr/>
                    <a:lstStyle/>
                    <a:p>
                      <a:r>
                        <a:rPr lang="en-IN" dirty="0"/>
                        <a:t>1.56</a:t>
                      </a:r>
                    </a:p>
                  </a:txBody>
                  <a:tcPr/>
                </a:tc>
                <a:extLst>
                  <a:ext uri="{0D108BD9-81ED-4DB2-BD59-A6C34878D82A}">
                    <a16:rowId xmlns:a16="http://schemas.microsoft.com/office/drawing/2014/main" val="1320011783"/>
                  </a:ext>
                </a:extLst>
              </a:tr>
              <a:tr h="572921">
                <a:tc>
                  <a:txBody>
                    <a:bodyPr/>
                    <a:lstStyle/>
                    <a:p>
                      <a:r>
                        <a:rPr lang="en-IN" dirty="0"/>
                        <a:t>70</a:t>
                      </a:r>
                    </a:p>
                  </a:txBody>
                  <a:tcPr/>
                </a:tc>
                <a:tc>
                  <a:txBody>
                    <a:bodyPr/>
                    <a:lstStyle/>
                    <a:p>
                      <a:r>
                        <a:rPr lang="en-IN" dirty="0"/>
                        <a:t>1.21</a:t>
                      </a:r>
                    </a:p>
                  </a:txBody>
                  <a:tcPr/>
                </a:tc>
                <a:tc>
                  <a:txBody>
                    <a:bodyPr/>
                    <a:lstStyle/>
                    <a:p>
                      <a:r>
                        <a:rPr lang="en-IN" dirty="0"/>
                        <a:t>0.84</a:t>
                      </a:r>
                    </a:p>
                  </a:txBody>
                  <a:tcPr/>
                </a:tc>
                <a:tc>
                  <a:txBody>
                    <a:bodyPr/>
                    <a:lstStyle/>
                    <a:p>
                      <a:r>
                        <a:rPr lang="en-IN" dirty="0"/>
                        <a:t>1.19</a:t>
                      </a:r>
                    </a:p>
                  </a:txBody>
                  <a:tcPr/>
                </a:tc>
                <a:tc>
                  <a:txBody>
                    <a:bodyPr/>
                    <a:lstStyle/>
                    <a:p>
                      <a:r>
                        <a:rPr lang="en-IN" dirty="0"/>
                        <a:t>0.84</a:t>
                      </a:r>
                    </a:p>
                  </a:txBody>
                  <a:tcPr/>
                </a:tc>
                <a:tc>
                  <a:txBody>
                    <a:bodyPr/>
                    <a:lstStyle/>
                    <a:p>
                      <a:r>
                        <a:rPr lang="en-IN" dirty="0"/>
                        <a:t>0.85</a:t>
                      </a:r>
                    </a:p>
                  </a:txBody>
                  <a:tcPr/>
                </a:tc>
                <a:tc>
                  <a:txBody>
                    <a:bodyPr/>
                    <a:lstStyle/>
                    <a:p>
                      <a:r>
                        <a:rPr lang="en-IN" dirty="0"/>
                        <a:t>0.84</a:t>
                      </a:r>
                    </a:p>
                  </a:txBody>
                  <a:tcPr/>
                </a:tc>
                <a:tc>
                  <a:txBody>
                    <a:bodyPr/>
                    <a:lstStyle/>
                    <a:p>
                      <a:r>
                        <a:rPr lang="en-IN" dirty="0"/>
                        <a:t>1.29</a:t>
                      </a:r>
                    </a:p>
                  </a:txBody>
                  <a:tcPr/>
                </a:tc>
                <a:extLst>
                  <a:ext uri="{0D108BD9-81ED-4DB2-BD59-A6C34878D82A}">
                    <a16:rowId xmlns:a16="http://schemas.microsoft.com/office/drawing/2014/main" val="171492603"/>
                  </a:ext>
                </a:extLst>
              </a:tr>
              <a:tr h="572921">
                <a:tc>
                  <a:txBody>
                    <a:bodyPr/>
                    <a:lstStyle/>
                    <a:p>
                      <a:r>
                        <a:rPr lang="en-IN" dirty="0"/>
                        <a:t>80</a:t>
                      </a:r>
                    </a:p>
                  </a:txBody>
                  <a:tcPr/>
                </a:tc>
                <a:tc>
                  <a:txBody>
                    <a:bodyPr/>
                    <a:lstStyle/>
                    <a:p>
                      <a:r>
                        <a:rPr lang="en-IN" dirty="0"/>
                        <a:t>1.17</a:t>
                      </a:r>
                    </a:p>
                  </a:txBody>
                  <a:tcPr/>
                </a:tc>
                <a:tc>
                  <a:txBody>
                    <a:bodyPr/>
                    <a:lstStyle/>
                    <a:p>
                      <a:r>
                        <a:rPr lang="en-IN" dirty="0"/>
                        <a:t>0.86</a:t>
                      </a:r>
                    </a:p>
                  </a:txBody>
                  <a:tcPr/>
                </a:tc>
                <a:tc>
                  <a:txBody>
                    <a:bodyPr/>
                    <a:lstStyle/>
                    <a:p>
                      <a:r>
                        <a:rPr lang="en-IN" dirty="0"/>
                        <a:t>1.19</a:t>
                      </a:r>
                    </a:p>
                  </a:txBody>
                  <a:tcPr/>
                </a:tc>
                <a:tc>
                  <a:txBody>
                    <a:bodyPr/>
                    <a:lstStyle/>
                    <a:p>
                      <a:r>
                        <a:rPr lang="en-IN" dirty="0"/>
                        <a:t>0.84</a:t>
                      </a:r>
                    </a:p>
                  </a:txBody>
                  <a:tcPr/>
                </a:tc>
                <a:tc>
                  <a:txBody>
                    <a:bodyPr/>
                    <a:lstStyle/>
                    <a:p>
                      <a:r>
                        <a:rPr lang="en-IN" dirty="0"/>
                        <a:t>0.84</a:t>
                      </a:r>
                    </a:p>
                  </a:txBody>
                  <a:tcPr/>
                </a:tc>
                <a:tc>
                  <a:txBody>
                    <a:bodyPr/>
                    <a:lstStyle/>
                    <a:p>
                      <a:r>
                        <a:rPr lang="en-IN" dirty="0"/>
                        <a:t>0.80</a:t>
                      </a:r>
                    </a:p>
                  </a:txBody>
                  <a:tcPr/>
                </a:tc>
                <a:tc>
                  <a:txBody>
                    <a:bodyPr/>
                    <a:lstStyle/>
                    <a:p>
                      <a:r>
                        <a:rPr lang="en-IN" dirty="0"/>
                        <a:t>1.19</a:t>
                      </a:r>
                    </a:p>
                  </a:txBody>
                  <a:tcPr/>
                </a:tc>
                <a:extLst>
                  <a:ext uri="{0D108BD9-81ED-4DB2-BD59-A6C34878D82A}">
                    <a16:rowId xmlns:a16="http://schemas.microsoft.com/office/drawing/2014/main" val="2820157831"/>
                  </a:ext>
                </a:extLst>
              </a:tr>
              <a:tr h="572921">
                <a:tc>
                  <a:txBody>
                    <a:bodyPr/>
                    <a:lstStyle/>
                    <a:p>
                      <a:r>
                        <a:rPr lang="en-IN" dirty="0"/>
                        <a:t>90</a:t>
                      </a:r>
                    </a:p>
                  </a:txBody>
                  <a:tcPr/>
                </a:tc>
                <a:tc>
                  <a:txBody>
                    <a:bodyPr/>
                    <a:lstStyle/>
                    <a:p>
                      <a:r>
                        <a:rPr lang="en-IN" dirty="0"/>
                        <a:t>0.82</a:t>
                      </a:r>
                    </a:p>
                  </a:txBody>
                  <a:tcPr/>
                </a:tc>
                <a:tc>
                  <a:txBody>
                    <a:bodyPr/>
                    <a:lstStyle/>
                    <a:p>
                      <a:r>
                        <a:rPr lang="en-IN" dirty="0"/>
                        <a:t>0.94</a:t>
                      </a:r>
                    </a:p>
                  </a:txBody>
                  <a:tcPr/>
                </a:tc>
                <a:tc>
                  <a:txBody>
                    <a:bodyPr/>
                    <a:lstStyle/>
                    <a:p>
                      <a:r>
                        <a:rPr lang="en-IN" dirty="0"/>
                        <a:t>0.85</a:t>
                      </a:r>
                    </a:p>
                  </a:txBody>
                  <a:tcPr/>
                </a:tc>
                <a:tc>
                  <a:txBody>
                    <a:bodyPr/>
                    <a:lstStyle/>
                    <a:p>
                      <a:r>
                        <a:rPr lang="en-IN" dirty="0"/>
                        <a:t>0.91</a:t>
                      </a:r>
                    </a:p>
                  </a:txBody>
                  <a:tcPr/>
                </a:tc>
                <a:tc>
                  <a:txBody>
                    <a:bodyPr/>
                    <a:lstStyle/>
                    <a:p>
                      <a:r>
                        <a:rPr lang="en-IN" dirty="0"/>
                        <a:t>0.91</a:t>
                      </a:r>
                    </a:p>
                  </a:txBody>
                  <a:tcPr/>
                </a:tc>
                <a:tc>
                  <a:txBody>
                    <a:bodyPr/>
                    <a:lstStyle/>
                    <a:p>
                      <a:r>
                        <a:rPr lang="en-IN" dirty="0"/>
                        <a:t>0.91</a:t>
                      </a:r>
                    </a:p>
                  </a:txBody>
                  <a:tcPr/>
                </a:tc>
                <a:tc>
                  <a:txBody>
                    <a:bodyPr/>
                    <a:lstStyle/>
                    <a:p>
                      <a:r>
                        <a:rPr lang="en-IN" dirty="0"/>
                        <a:t>0.56</a:t>
                      </a:r>
                    </a:p>
                  </a:txBody>
                  <a:tcPr/>
                </a:tc>
                <a:extLst>
                  <a:ext uri="{0D108BD9-81ED-4DB2-BD59-A6C34878D82A}">
                    <a16:rowId xmlns:a16="http://schemas.microsoft.com/office/drawing/2014/main" val="2874805141"/>
                  </a:ext>
                </a:extLst>
              </a:tr>
              <a:tr h="572921">
                <a:tc>
                  <a:txBody>
                    <a:bodyPr/>
                    <a:lstStyle/>
                    <a:p>
                      <a:r>
                        <a:rPr lang="en-IN" dirty="0"/>
                        <a:t>100</a:t>
                      </a:r>
                    </a:p>
                  </a:txBody>
                  <a:tcPr/>
                </a:tc>
                <a:tc>
                  <a:txBody>
                    <a:bodyPr/>
                    <a:lstStyle/>
                    <a:p>
                      <a:r>
                        <a:rPr lang="en-IN" dirty="0"/>
                        <a:t>0.13</a:t>
                      </a:r>
                    </a:p>
                  </a:txBody>
                  <a:tcPr/>
                </a:tc>
                <a:tc>
                  <a:txBody>
                    <a:bodyPr/>
                    <a:lstStyle/>
                    <a:p>
                      <a:r>
                        <a:rPr lang="en-IN" dirty="0"/>
                        <a:t>0.99</a:t>
                      </a:r>
                    </a:p>
                  </a:txBody>
                  <a:tcPr/>
                </a:tc>
                <a:tc>
                  <a:txBody>
                    <a:bodyPr/>
                    <a:lstStyle/>
                    <a:p>
                      <a:r>
                        <a:rPr lang="en-IN" dirty="0"/>
                        <a:t>0.59</a:t>
                      </a:r>
                    </a:p>
                  </a:txBody>
                  <a:tcPr/>
                </a:tc>
                <a:tc>
                  <a:txBody>
                    <a:bodyPr/>
                    <a:lstStyle/>
                    <a:p>
                      <a:r>
                        <a:rPr lang="en-IN" dirty="0"/>
                        <a:t>0.96</a:t>
                      </a:r>
                    </a:p>
                  </a:txBody>
                  <a:tcPr/>
                </a:tc>
                <a:tc>
                  <a:txBody>
                    <a:bodyPr/>
                    <a:lstStyle/>
                    <a:p>
                      <a:r>
                        <a:rPr lang="en-IN" dirty="0"/>
                        <a:t>0.96</a:t>
                      </a:r>
                    </a:p>
                  </a:txBody>
                  <a:tcPr/>
                </a:tc>
                <a:tc>
                  <a:txBody>
                    <a:bodyPr/>
                    <a:lstStyle/>
                    <a:p>
                      <a:r>
                        <a:rPr lang="en-IN" dirty="0"/>
                        <a:t>0.94</a:t>
                      </a:r>
                    </a:p>
                  </a:txBody>
                  <a:tcPr/>
                </a:tc>
                <a:tc>
                  <a:txBody>
                    <a:bodyPr/>
                    <a:lstStyle/>
                    <a:p>
                      <a:r>
                        <a:rPr lang="en-IN" dirty="0"/>
                        <a:t>0.32</a:t>
                      </a:r>
                    </a:p>
                  </a:txBody>
                  <a:tcPr/>
                </a:tc>
                <a:extLst>
                  <a:ext uri="{0D108BD9-81ED-4DB2-BD59-A6C34878D82A}">
                    <a16:rowId xmlns:a16="http://schemas.microsoft.com/office/drawing/2014/main" val="717600158"/>
                  </a:ext>
                </a:extLst>
              </a:tr>
            </a:tbl>
          </a:graphicData>
        </a:graphic>
      </p:graphicFrame>
      <p:sp>
        <p:nvSpPr>
          <p:cNvPr id="3" name="TextBox 2">
            <a:extLst>
              <a:ext uri="{FF2B5EF4-FFF2-40B4-BE49-F238E27FC236}">
                <a16:creationId xmlns:a16="http://schemas.microsoft.com/office/drawing/2014/main" id="{62E068AC-94BD-024D-017D-13A81EDACBD7}"/>
              </a:ext>
            </a:extLst>
          </p:cNvPr>
          <p:cNvSpPr txBox="1"/>
          <p:nvPr/>
        </p:nvSpPr>
        <p:spPr>
          <a:xfrm>
            <a:off x="1374053" y="470954"/>
            <a:ext cx="4277360" cy="307777"/>
          </a:xfrm>
          <a:prstGeom prst="rect">
            <a:avLst/>
          </a:prstGeom>
          <a:noFill/>
        </p:spPr>
        <p:txBody>
          <a:bodyPr wrap="square" rtlCol="0">
            <a:spAutoFit/>
          </a:bodyPr>
          <a:lstStyle/>
          <a:p>
            <a:r>
              <a:rPr lang="en-IN" sz="1400" dirty="0"/>
              <a:t>MODEL – VGG(16)</a:t>
            </a:r>
          </a:p>
        </p:txBody>
      </p:sp>
    </p:spTree>
    <p:extLst>
      <p:ext uri="{BB962C8B-B14F-4D97-AF65-F5344CB8AC3E}">
        <p14:creationId xmlns:p14="http://schemas.microsoft.com/office/powerpoint/2010/main" val="5033237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91AD4C4-4833-93F3-2E33-2F888D3E8444}"/>
              </a:ext>
            </a:extLst>
          </p:cNvPr>
          <p:cNvSpPr/>
          <p:nvPr/>
        </p:nvSpPr>
        <p:spPr>
          <a:xfrm>
            <a:off x="1158240" y="976045"/>
            <a:ext cx="10317994" cy="5568593"/>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 name="Picture 2">
            <a:extLst>
              <a:ext uri="{FF2B5EF4-FFF2-40B4-BE49-F238E27FC236}">
                <a16:creationId xmlns:a16="http://schemas.microsoft.com/office/drawing/2014/main" id="{6C7F3C46-1829-9546-A5D8-EE98946F1DDD}"/>
              </a:ext>
            </a:extLst>
          </p:cNvPr>
          <p:cNvPicPr>
            <a:picLocks noChangeAspect="1"/>
          </p:cNvPicPr>
          <p:nvPr/>
        </p:nvPicPr>
        <p:blipFill>
          <a:blip r:embed="rId2"/>
          <a:stretch>
            <a:fillRect/>
          </a:stretch>
        </p:blipFill>
        <p:spPr>
          <a:xfrm>
            <a:off x="1257557" y="1180158"/>
            <a:ext cx="10119360" cy="5364480"/>
          </a:xfrm>
          <a:prstGeom prst="rect">
            <a:avLst/>
          </a:prstGeom>
        </p:spPr>
      </p:pic>
      <p:sp>
        <p:nvSpPr>
          <p:cNvPr id="5" name="TextBox 4">
            <a:extLst>
              <a:ext uri="{FF2B5EF4-FFF2-40B4-BE49-F238E27FC236}">
                <a16:creationId xmlns:a16="http://schemas.microsoft.com/office/drawing/2014/main" id="{DBEE5C83-B23D-22C1-212C-54EF25175A30}"/>
              </a:ext>
            </a:extLst>
          </p:cNvPr>
          <p:cNvSpPr txBox="1"/>
          <p:nvPr/>
        </p:nvSpPr>
        <p:spPr>
          <a:xfrm>
            <a:off x="1695799" y="319991"/>
            <a:ext cx="6096000" cy="369332"/>
          </a:xfrm>
          <a:prstGeom prst="rect">
            <a:avLst/>
          </a:prstGeom>
          <a:noFill/>
        </p:spPr>
        <p:txBody>
          <a:bodyPr wrap="square">
            <a:spAutoFit/>
          </a:bodyPr>
          <a:lstStyle/>
          <a:p>
            <a:r>
              <a:rPr lang="en-IN" dirty="0"/>
              <a:t>MODEL – VGG(16)</a:t>
            </a:r>
          </a:p>
        </p:txBody>
      </p:sp>
    </p:spTree>
    <p:extLst>
      <p:ext uri="{BB962C8B-B14F-4D97-AF65-F5344CB8AC3E}">
        <p14:creationId xmlns:p14="http://schemas.microsoft.com/office/powerpoint/2010/main" val="42629934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7E59DD4-D85A-CEE1-7BD9-DD49F514C235}"/>
              </a:ext>
            </a:extLst>
          </p:cNvPr>
          <p:cNvSpPr txBox="1"/>
          <p:nvPr/>
        </p:nvSpPr>
        <p:spPr>
          <a:xfrm>
            <a:off x="904126" y="482885"/>
            <a:ext cx="11106364" cy="5693866"/>
          </a:xfrm>
          <a:prstGeom prst="rect">
            <a:avLst/>
          </a:prstGeom>
          <a:noFill/>
        </p:spPr>
        <p:txBody>
          <a:bodyPr wrap="square" rtlCol="0">
            <a:spAutoFit/>
          </a:bodyPr>
          <a:lstStyle/>
          <a:p>
            <a:r>
              <a:rPr lang="en-US" sz="2200" b="1" i="0" dirty="0">
                <a:solidFill>
                  <a:srgbClr val="0F0F0F"/>
                </a:solidFill>
                <a:effectLst/>
                <a:latin typeface="Times New Roman" panose="02020603050405020304" pitchFamily="18" charset="0"/>
                <a:cs typeface="Times New Roman" panose="02020603050405020304" pitchFamily="18" charset="0"/>
              </a:rPr>
              <a:t>Abstract</a:t>
            </a:r>
          </a:p>
          <a:p>
            <a:endParaRPr lang="en-US" dirty="0">
              <a:solidFill>
                <a:srgbClr val="0F0F0F"/>
              </a:solidFill>
              <a:latin typeface="Times New Roman" panose="02020603050405020304" pitchFamily="18" charset="0"/>
              <a:cs typeface="Times New Roman" panose="02020603050405020304" pitchFamily="18" charset="0"/>
            </a:endParaRPr>
          </a:p>
          <a:p>
            <a:r>
              <a:rPr lang="en-US" b="0" i="0" dirty="0">
                <a:solidFill>
                  <a:srgbClr val="0F0F0F"/>
                </a:solidFill>
                <a:effectLst/>
                <a:latin typeface="Times New Roman" panose="02020603050405020304" pitchFamily="18" charset="0"/>
                <a:cs typeface="Times New Roman" panose="02020603050405020304" pitchFamily="18" charset="0"/>
              </a:rPr>
              <a:t>The identification of medicinal leaves is a complex task due to the wide variety of plant species, diverse environmental conditions, and the subtle differences in leaf characteristics.</a:t>
            </a:r>
          </a:p>
          <a:p>
            <a:endParaRPr lang="en-US" dirty="0">
              <a:solidFill>
                <a:srgbClr val="0F0F0F"/>
              </a:solidFill>
              <a:latin typeface="Times New Roman" panose="02020603050405020304" pitchFamily="18" charset="0"/>
              <a:cs typeface="Times New Roman" panose="02020603050405020304" pitchFamily="18" charset="0"/>
            </a:endParaRPr>
          </a:p>
          <a:p>
            <a:pPr algn="l"/>
            <a:r>
              <a:rPr lang="en-US" b="0" i="0" dirty="0">
                <a:solidFill>
                  <a:srgbClr val="0F0F0F"/>
                </a:solidFill>
                <a:effectLst/>
                <a:latin typeface="Times New Roman" panose="02020603050405020304" pitchFamily="18" charset="0"/>
                <a:cs typeface="Times New Roman" panose="02020603050405020304" pitchFamily="18" charset="0"/>
              </a:rPr>
              <a:t>Historically, medicinal leaf classification has been carried out using manual identification based on botanical knowledge.</a:t>
            </a:r>
          </a:p>
          <a:p>
            <a:pPr algn="l"/>
            <a:endParaRPr lang="en-US" b="0" i="0" dirty="0">
              <a:solidFill>
                <a:srgbClr val="0F0F0F"/>
              </a:solidFill>
              <a:effectLst/>
              <a:latin typeface="Times New Roman" panose="02020603050405020304" pitchFamily="18" charset="0"/>
              <a:cs typeface="Times New Roman" panose="02020603050405020304" pitchFamily="18" charset="0"/>
            </a:endParaRPr>
          </a:p>
          <a:p>
            <a:pPr algn="l"/>
            <a:r>
              <a:rPr lang="en-US" b="0" i="0" dirty="0">
                <a:solidFill>
                  <a:srgbClr val="0F0F0F"/>
                </a:solidFill>
                <a:effectLst/>
                <a:latin typeface="Times New Roman" panose="02020603050405020304" pitchFamily="18" charset="0"/>
                <a:cs typeface="Times New Roman" panose="02020603050405020304" pitchFamily="18" charset="0"/>
              </a:rPr>
              <a:t>Traditional image processing techniques, such as feature extraction and pattern recognition, have been employed but may struggle with the inherent variability in leaf appearances.</a:t>
            </a:r>
          </a:p>
          <a:p>
            <a:endParaRPr lang="en-US" dirty="0">
              <a:solidFill>
                <a:srgbClr val="0F0F0F"/>
              </a:solidFill>
              <a:latin typeface="Times New Roman" panose="02020603050405020304" pitchFamily="18" charset="0"/>
              <a:cs typeface="Times New Roman" panose="02020603050405020304" pitchFamily="18" charset="0"/>
            </a:endParaRPr>
          </a:p>
          <a:p>
            <a:r>
              <a:rPr lang="en-US" b="0" i="0" dirty="0">
                <a:solidFill>
                  <a:srgbClr val="0F0F0F"/>
                </a:solidFill>
                <a:effectLst/>
                <a:latin typeface="Times New Roman" panose="02020603050405020304" pitchFamily="18" charset="0"/>
                <a:cs typeface="Times New Roman" panose="02020603050405020304" pitchFamily="18" charset="0"/>
              </a:rPr>
              <a:t>Recent advancements in deep learning, particularly Convolutional Neural Networks (CNNs), have demonstrated remarkable success in image classification tasks.</a:t>
            </a:r>
          </a:p>
          <a:p>
            <a:endParaRPr lang="en-US" dirty="0">
              <a:solidFill>
                <a:srgbClr val="0F0F0F"/>
              </a:solidFill>
              <a:latin typeface="Times New Roman" panose="02020603050405020304" pitchFamily="18" charset="0"/>
              <a:cs typeface="Times New Roman" panose="02020603050405020304" pitchFamily="18" charset="0"/>
            </a:endParaRPr>
          </a:p>
          <a:p>
            <a:r>
              <a:rPr lang="en-US" b="0" i="0" dirty="0">
                <a:solidFill>
                  <a:srgbClr val="0F0F0F"/>
                </a:solidFill>
                <a:effectLst/>
                <a:latin typeface="Times New Roman" panose="02020603050405020304" pitchFamily="18" charset="0"/>
                <a:cs typeface="Times New Roman" panose="02020603050405020304" pitchFamily="18" charset="0"/>
              </a:rPr>
              <a:t>The proposed method combines the strengths of deep learning, object detection, and real-time implementation to create a robust system for medicinal leaf classification, contributing to the automation and efficiency of plant identification in the context of herbal medicine.</a:t>
            </a:r>
          </a:p>
          <a:p>
            <a:endParaRPr lang="en-US" dirty="0">
              <a:solidFill>
                <a:srgbClr val="0F0F0F"/>
              </a:solidFill>
              <a:latin typeface="Times New Roman" panose="02020603050405020304" pitchFamily="18" charset="0"/>
              <a:cs typeface="Times New Roman" panose="02020603050405020304" pitchFamily="18" charset="0"/>
            </a:endParaRPr>
          </a:p>
          <a:p>
            <a:r>
              <a:rPr lang="en-US" b="0" i="0" dirty="0">
                <a:solidFill>
                  <a:srgbClr val="0F0F0F"/>
                </a:solidFill>
                <a:effectLst/>
                <a:latin typeface="Times New Roman" panose="02020603050405020304" pitchFamily="18" charset="0"/>
                <a:cs typeface="Times New Roman" panose="02020603050405020304" pitchFamily="18" charset="0"/>
              </a:rPr>
              <a:t>Applying object detection to medicinal leaf classification allows for the identification of multiple leaves within a single image, enhancing the system's utility.</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96414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559516B0-174F-3218-A55D-41370B289E6D}"/>
              </a:ext>
            </a:extLst>
          </p:cNvPr>
          <p:cNvGraphicFramePr>
            <a:graphicFrameLocks noGrp="1"/>
          </p:cNvGraphicFramePr>
          <p:nvPr>
            <p:extLst>
              <p:ext uri="{D42A27DB-BD31-4B8C-83A1-F6EECF244321}">
                <p14:modId xmlns:p14="http://schemas.microsoft.com/office/powerpoint/2010/main" val="300171133"/>
              </p:ext>
            </p:extLst>
          </p:nvPr>
        </p:nvGraphicFramePr>
        <p:xfrm>
          <a:off x="1135117" y="1068512"/>
          <a:ext cx="10562895" cy="5355120"/>
        </p:xfrm>
        <a:graphic>
          <a:graphicData uri="http://schemas.openxmlformats.org/drawingml/2006/table">
            <a:tbl>
              <a:tblPr firstRow="1" bandRow="1">
                <a:tableStyleId>{912C8C85-51F0-491E-9774-3900AFEF0FD7}</a:tableStyleId>
              </a:tblPr>
              <a:tblGrid>
                <a:gridCol w="1153197">
                  <a:extLst>
                    <a:ext uri="{9D8B030D-6E8A-4147-A177-3AD203B41FA5}">
                      <a16:colId xmlns:a16="http://schemas.microsoft.com/office/drawing/2014/main" val="2097596887"/>
                    </a:ext>
                  </a:extLst>
                </a:gridCol>
                <a:gridCol w="1124124">
                  <a:extLst>
                    <a:ext uri="{9D8B030D-6E8A-4147-A177-3AD203B41FA5}">
                      <a16:colId xmlns:a16="http://schemas.microsoft.com/office/drawing/2014/main" val="301934107"/>
                    </a:ext>
                  </a:extLst>
                </a:gridCol>
                <a:gridCol w="1327630">
                  <a:extLst>
                    <a:ext uri="{9D8B030D-6E8A-4147-A177-3AD203B41FA5}">
                      <a16:colId xmlns:a16="http://schemas.microsoft.com/office/drawing/2014/main" val="2858558688"/>
                    </a:ext>
                  </a:extLst>
                </a:gridCol>
                <a:gridCol w="1327630">
                  <a:extLst>
                    <a:ext uri="{9D8B030D-6E8A-4147-A177-3AD203B41FA5}">
                      <a16:colId xmlns:a16="http://schemas.microsoft.com/office/drawing/2014/main" val="1808564673"/>
                    </a:ext>
                  </a:extLst>
                </a:gridCol>
                <a:gridCol w="1385774">
                  <a:extLst>
                    <a:ext uri="{9D8B030D-6E8A-4147-A177-3AD203B41FA5}">
                      <a16:colId xmlns:a16="http://schemas.microsoft.com/office/drawing/2014/main" val="127135919"/>
                    </a:ext>
                  </a:extLst>
                </a:gridCol>
                <a:gridCol w="1472991">
                  <a:extLst>
                    <a:ext uri="{9D8B030D-6E8A-4147-A177-3AD203B41FA5}">
                      <a16:colId xmlns:a16="http://schemas.microsoft.com/office/drawing/2014/main" val="837486880"/>
                    </a:ext>
                  </a:extLst>
                </a:gridCol>
                <a:gridCol w="1414847">
                  <a:extLst>
                    <a:ext uri="{9D8B030D-6E8A-4147-A177-3AD203B41FA5}">
                      <a16:colId xmlns:a16="http://schemas.microsoft.com/office/drawing/2014/main" val="1198974387"/>
                    </a:ext>
                  </a:extLst>
                </a:gridCol>
                <a:gridCol w="1356702">
                  <a:extLst>
                    <a:ext uri="{9D8B030D-6E8A-4147-A177-3AD203B41FA5}">
                      <a16:colId xmlns:a16="http://schemas.microsoft.com/office/drawing/2014/main" val="1232179140"/>
                    </a:ext>
                  </a:extLst>
                </a:gridCol>
              </a:tblGrid>
              <a:tr h="670190">
                <a:tc>
                  <a:txBody>
                    <a:bodyPr/>
                    <a:lstStyle/>
                    <a:p>
                      <a:r>
                        <a:rPr lang="en-IN" sz="1400" dirty="0"/>
                        <a:t>NO OF EPOCHS</a:t>
                      </a:r>
                    </a:p>
                  </a:txBody>
                  <a:tcPr/>
                </a:tc>
                <a:tc>
                  <a:txBody>
                    <a:bodyPr/>
                    <a:lstStyle/>
                    <a:p>
                      <a:r>
                        <a:rPr lang="en-IN" sz="1400" dirty="0"/>
                        <a:t>LOSS</a:t>
                      </a:r>
                    </a:p>
                  </a:txBody>
                  <a:tcPr/>
                </a:tc>
                <a:tc>
                  <a:txBody>
                    <a:bodyPr/>
                    <a:lstStyle/>
                    <a:p>
                      <a:r>
                        <a:rPr lang="en-IN" sz="1400" dirty="0"/>
                        <a:t>ACCURACY</a:t>
                      </a:r>
                    </a:p>
                  </a:txBody>
                  <a:tcPr/>
                </a:tc>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IN" sz="1400" dirty="0"/>
                        <a:t>VALIDATION</a:t>
                      </a:r>
                    </a:p>
                    <a:p>
                      <a:pPr marL="0" marR="0" lvl="0" indent="0" algn="l" defTabSz="914377" rtl="0" eaLnBrk="1" fontAlgn="auto" latinLnBrk="0" hangingPunct="1">
                        <a:lnSpc>
                          <a:spcPct val="100000"/>
                        </a:lnSpc>
                        <a:spcBef>
                          <a:spcPts val="0"/>
                        </a:spcBef>
                        <a:spcAft>
                          <a:spcPts val="0"/>
                        </a:spcAft>
                        <a:buClrTx/>
                        <a:buSzTx/>
                        <a:buFontTx/>
                        <a:buNone/>
                        <a:tabLst/>
                        <a:defRPr/>
                      </a:pPr>
                      <a:r>
                        <a:rPr lang="en-IN" sz="1400" dirty="0"/>
                        <a:t>LOSS</a:t>
                      </a:r>
                    </a:p>
                    <a:p>
                      <a:endParaRPr lang="en-IN" sz="1400" dirty="0"/>
                    </a:p>
                  </a:txBody>
                  <a:tcPr/>
                </a:tc>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IN" sz="1400" dirty="0"/>
                        <a:t>VALIDATION ACCURACY</a:t>
                      </a:r>
                    </a:p>
                    <a:p>
                      <a:endParaRPr lang="en-IN" sz="1400" dirty="0"/>
                    </a:p>
                  </a:txBody>
                  <a:tcPr/>
                </a:tc>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IN" sz="1400" dirty="0"/>
                        <a:t>CATEGORICAL ACCURACY</a:t>
                      </a:r>
                    </a:p>
                    <a:p>
                      <a:endParaRPr lang="en-IN" sz="1400" dirty="0"/>
                    </a:p>
                  </a:txBody>
                  <a:tcPr/>
                </a:tc>
                <a:tc>
                  <a:txBody>
                    <a:bodyPr/>
                    <a:lstStyle/>
                    <a:p>
                      <a:r>
                        <a:rPr lang="en-IN" sz="1400" dirty="0"/>
                        <a:t>TEST ACCURACY</a:t>
                      </a:r>
                    </a:p>
                  </a:txBody>
                  <a:tcPr/>
                </a:tc>
                <a:tc>
                  <a:txBody>
                    <a:bodyPr/>
                    <a:lstStyle/>
                    <a:p>
                      <a:r>
                        <a:rPr lang="en-IN" sz="1400" dirty="0"/>
                        <a:t>TEST LOSS</a:t>
                      </a:r>
                    </a:p>
                  </a:txBody>
                  <a:tcPr/>
                </a:tc>
                <a:extLst>
                  <a:ext uri="{0D108BD9-81ED-4DB2-BD59-A6C34878D82A}">
                    <a16:rowId xmlns:a16="http://schemas.microsoft.com/office/drawing/2014/main" val="397660839"/>
                  </a:ext>
                </a:extLst>
              </a:tr>
              <a:tr h="577950">
                <a:tc>
                  <a:txBody>
                    <a:bodyPr/>
                    <a:lstStyle/>
                    <a:p>
                      <a:r>
                        <a:rPr lang="en-IN" dirty="0"/>
                        <a:t>30</a:t>
                      </a:r>
                    </a:p>
                  </a:txBody>
                  <a:tcPr/>
                </a:tc>
                <a:tc>
                  <a:txBody>
                    <a:bodyPr/>
                    <a:lstStyle/>
                    <a:p>
                      <a:r>
                        <a:rPr lang="en-IN" dirty="0"/>
                        <a:t>1.67</a:t>
                      </a:r>
                    </a:p>
                  </a:txBody>
                  <a:tcPr/>
                </a:tc>
                <a:tc>
                  <a:txBody>
                    <a:bodyPr/>
                    <a:lstStyle/>
                    <a:p>
                      <a:r>
                        <a:rPr lang="en-IN" dirty="0"/>
                        <a:t>0.67</a:t>
                      </a:r>
                    </a:p>
                  </a:txBody>
                  <a:tcPr/>
                </a:tc>
                <a:tc>
                  <a:txBody>
                    <a:bodyPr/>
                    <a:lstStyle/>
                    <a:p>
                      <a:r>
                        <a:rPr lang="en-IN" dirty="0"/>
                        <a:t>2.13</a:t>
                      </a:r>
                    </a:p>
                  </a:txBody>
                  <a:tcPr/>
                </a:tc>
                <a:tc>
                  <a:txBody>
                    <a:bodyPr/>
                    <a:lstStyle/>
                    <a:p>
                      <a:r>
                        <a:rPr lang="en-IN" dirty="0"/>
                        <a:t>0.63</a:t>
                      </a:r>
                    </a:p>
                  </a:txBody>
                  <a:tcPr/>
                </a:tc>
                <a:tc>
                  <a:txBody>
                    <a:bodyPr/>
                    <a:lstStyle/>
                    <a:p>
                      <a:r>
                        <a:rPr lang="en-IN" dirty="0"/>
                        <a:t>0.65</a:t>
                      </a:r>
                    </a:p>
                  </a:txBody>
                  <a:tcPr/>
                </a:tc>
                <a:tc>
                  <a:txBody>
                    <a:bodyPr/>
                    <a:lstStyle/>
                    <a:p>
                      <a:r>
                        <a:rPr lang="en-IN" dirty="0"/>
                        <a:t>0.63</a:t>
                      </a:r>
                    </a:p>
                  </a:txBody>
                  <a:tcPr/>
                </a:tc>
                <a:tc>
                  <a:txBody>
                    <a:bodyPr/>
                    <a:lstStyle/>
                    <a:p>
                      <a:r>
                        <a:rPr lang="en-IN" dirty="0"/>
                        <a:t>2.21</a:t>
                      </a:r>
                    </a:p>
                  </a:txBody>
                  <a:tcPr/>
                </a:tc>
                <a:extLst>
                  <a:ext uri="{0D108BD9-81ED-4DB2-BD59-A6C34878D82A}">
                    <a16:rowId xmlns:a16="http://schemas.microsoft.com/office/drawing/2014/main" val="1922867709"/>
                  </a:ext>
                </a:extLst>
              </a:tr>
              <a:tr h="577950">
                <a:tc>
                  <a:txBody>
                    <a:bodyPr/>
                    <a:lstStyle/>
                    <a:p>
                      <a:r>
                        <a:rPr lang="en-IN" dirty="0"/>
                        <a:t>40</a:t>
                      </a:r>
                    </a:p>
                  </a:txBody>
                  <a:tcPr/>
                </a:tc>
                <a:tc>
                  <a:txBody>
                    <a:bodyPr/>
                    <a:lstStyle/>
                    <a:p>
                      <a:r>
                        <a:rPr lang="en-IN" dirty="0"/>
                        <a:t>1.13</a:t>
                      </a:r>
                    </a:p>
                  </a:txBody>
                  <a:tcPr/>
                </a:tc>
                <a:tc>
                  <a:txBody>
                    <a:bodyPr/>
                    <a:lstStyle/>
                    <a:p>
                      <a:r>
                        <a:rPr lang="en-IN" dirty="0"/>
                        <a:t>0.73</a:t>
                      </a:r>
                    </a:p>
                  </a:txBody>
                  <a:tcPr/>
                </a:tc>
                <a:tc>
                  <a:txBody>
                    <a:bodyPr/>
                    <a:lstStyle/>
                    <a:p>
                      <a:r>
                        <a:rPr lang="en-IN" dirty="0"/>
                        <a:t>1.79</a:t>
                      </a:r>
                    </a:p>
                  </a:txBody>
                  <a:tcPr/>
                </a:tc>
                <a:tc>
                  <a:txBody>
                    <a:bodyPr/>
                    <a:lstStyle/>
                    <a:p>
                      <a:r>
                        <a:rPr lang="en-IN" dirty="0"/>
                        <a:t>0.69</a:t>
                      </a:r>
                    </a:p>
                  </a:txBody>
                  <a:tcPr/>
                </a:tc>
                <a:tc>
                  <a:txBody>
                    <a:bodyPr/>
                    <a:lstStyle/>
                    <a:p>
                      <a:r>
                        <a:rPr lang="en-IN" dirty="0"/>
                        <a:t>0.71</a:t>
                      </a:r>
                    </a:p>
                  </a:txBody>
                  <a:tcPr/>
                </a:tc>
                <a:tc>
                  <a:txBody>
                    <a:bodyPr/>
                    <a:lstStyle/>
                    <a:p>
                      <a:r>
                        <a:rPr lang="en-IN" dirty="0"/>
                        <a:t>0.69</a:t>
                      </a:r>
                    </a:p>
                  </a:txBody>
                  <a:tcPr/>
                </a:tc>
                <a:tc>
                  <a:txBody>
                    <a:bodyPr/>
                    <a:lstStyle/>
                    <a:p>
                      <a:r>
                        <a:rPr lang="en-IN" dirty="0"/>
                        <a:t>1.78</a:t>
                      </a:r>
                    </a:p>
                  </a:txBody>
                  <a:tcPr/>
                </a:tc>
                <a:extLst>
                  <a:ext uri="{0D108BD9-81ED-4DB2-BD59-A6C34878D82A}">
                    <a16:rowId xmlns:a16="http://schemas.microsoft.com/office/drawing/2014/main" val="1397970144"/>
                  </a:ext>
                </a:extLst>
              </a:tr>
              <a:tr h="577950">
                <a:tc>
                  <a:txBody>
                    <a:bodyPr/>
                    <a:lstStyle/>
                    <a:p>
                      <a:r>
                        <a:rPr lang="en-IN" dirty="0"/>
                        <a:t>50</a:t>
                      </a:r>
                    </a:p>
                  </a:txBody>
                  <a:tcPr/>
                </a:tc>
                <a:tc>
                  <a:txBody>
                    <a:bodyPr/>
                    <a:lstStyle/>
                    <a:p>
                      <a:r>
                        <a:rPr lang="en-IN" dirty="0"/>
                        <a:t>0.89</a:t>
                      </a:r>
                    </a:p>
                  </a:txBody>
                  <a:tcPr/>
                </a:tc>
                <a:tc>
                  <a:txBody>
                    <a:bodyPr/>
                    <a:lstStyle/>
                    <a:p>
                      <a:r>
                        <a:rPr lang="en-IN" dirty="0"/>
                        <a:t>0.80</a:t>
                      </a:r>
                    </a:p>
                  </a:txBody>
                  <a:tcPr/>
                </a:tc>
                <a:tc>
                  <a:txBody>
                    <a:bodyPr/>
                    <a:lstStyle/>
                    <a:p>
                      <a:r>
                        <a:rPr lang="en-IN" dirty="0"/>
                        <a:t>1.14</a:t>
                      </a:r>
                    </a:p>
                  </a:txBody>
                  <a:tcPr/>
                </a:tc>
                <a:tc>
                  <a:txBody>
                    <a:bodyPr/>
                    <a:lstStyle/>
                    <a:p>
                      <a:r>
                        <a:rPr lang="en-IN" dirty="0"/>
                        <a:t>0.78</a:t>
                      </a:r>
                    </a:p>
                  </a:txBody>
                  <a:tcPr/>
                </a:tc>
                <a:tc>
                  <a:txBody>
                    <a:bodyPr/>
                    <a:lstStyle/>
                    <a:p>
                      <a:r>
                        <a:rPr lang="en-IN" dirty="0"/>
                        <a:t>0.78</a:t>
                      </a:r>
                    </a:p>
                  </a:txBody>
                  <a:tcPr/>
                </a:tc>
                <a:tc>
                  <a:txBody>
                    <a:bodyPr/>
                    <a:lstStyle/>
                    <a:p>
                      <a:r>
                        <a:rPr lang="en-IN" dirty="0"/>
                        <a:t>0.78</a:t>
                      </a:r>
                    </a:p>
                  </a:txBody>
                  <a:tcPr/>
                </a:tc>
                <a:tc>
                  <a:txBody>
                    <a:bodyPr/>
                    <a:lstStyle/>
                    <a:p>
                      <a:r>
                        <a:rPr lang="en-IN" dirty="0"/>
                        <a:t>1.31</a:t>
                      </a:r>
                    </a:p>
                  </a:txBody>
                  <a:tcPr/>
                </a:tc>
                <a:extLst>
                  <a:ext uri="{0D108BD9-81ED-4DB2-BD59-A6C34878D82A}">
                    <a16:rowId xmlns:a16="http://schemas.microsoft.com/office/drawing/2014/main" val="2220327832"/>
                  </a:ext>
                </a:extLst>
              </a:tr>
              <a:tr h="577950">
                <a:tc>
                  <a:txBody>
                    <a:bodyPr/>
                    <a:lstStyle/>
                    <a:p>
                      <a:r>
                        <a:rPr lang="en-US" dirty="0"/>
                        <a:t>60</a:t>
                      </a:r>
                      <a:endParaRPr lang="en-IN" dirty="0"/>
                    </a:p>
                  </a:txBody>
                  <a:tcPr/>
                </a:tc>
                <a:tc>
                  <a:txBody>
                    <a:bodyPr/>
                    <a:lstStyle/>
                    <a:p>
                      <a:r>
                        <a:rPr lang="en-IN" dirty="0"/>
                        <a:t>0.66</a:t>
                      </a:r>
                    </a:p>
                  </a:txBody>
                  <a:tcPr/>
                </a:tc>
                <a:tc>
                  <a:txBody>
                    <a:bodyPr/>
                    <a:lstStyle/>
                    <a:p>
                      <a:r>
                        <a:rPr lang="en-IN" dirty="0"/>
                        <a:t>0.83</a:t>
                      </a:r>
                    </a:p>
                  </a:txBody>
                  <a:tcPr/>
                </a:tc>
                <a:tc>
                  <a:txBody>
                    <a:bodyPr/>
                    <a:lstStyle/>
                    <a:p>
                      <a:r>
                        <a:rPr lang="en-IN" dirty="0"/>
                        <a:t>0.78</a:t>
                      </a:r>
                    </a:p>
                  </a:txBody>
                  <a:tcPr/>
                </a:tc>
                <a:tc>
                  <a:txBody>
                    <a:bodyPr/>
                    <a:lstStyle/>
                    <a:p>
                      <a:r>
                        <a:rPr lang="en-IN" dirty="0"/>
                        <a:t>0.83</a:t>
                      </a:r>
                    </a:p>
                  </a:txBody>
                  <a:tcPr/>
                </a:tc>
                <a:tc>
                  <a:txBody>
                    <a:bodyPr/>
                    <a:lstStyle/>
                    <a:p>
                      <a:r>
                        <a:rPr lang="en-IN" dirty="0"/>
                        <a:t>0.88</a:t>
                      </a:r>
                    </a:p>
                  </a:txBody>
                  <a:tcPr/>
                </a:tc>
                <a:tc>
                  <a:txBody>
                    <a:bodyPr/>
                    <a:lstStyle/>
                    <a:p>
                      <a:r>
                        <a:rPr lang="en-IN" dirty="0"/>
                        <a:t>0.83</a:t>
                      </a:r>
                    </a:p>
                  </a:txBody>
                  <a:tcPr/>
                </a:tc>
                <a:tc>
                  <a:txBody>
                    <a:bodyPr/>
                    <a:lstStyle/>
                    <a:p>
                      <a:r>
                        <a:rPr lang="en-IN" dirty="0"/>
                        <a:t>1.17</a:t>
                      </a:r>
                    </a:p>
                  </a:txBody>
                  <a:tcPr/>
                </a:tc>
                <a:extLst>
                  <a:ext uri="{0D108BD9-81ED-4DB2-BD59-A6C34878D82A}">
                    <a16:rowId xmlns:a16="http://schemas.microsoft.com/office/drawing/2014/main" val="2750412920"/>
                  </a:ext>
                </a:extLst>
              </a:tr>
              <a:tr h="577950">
                <a:tc>
                  <a:txBody>
                    <a:bodyPr/>
                    <a:lstStyle/>
                    <a:p>
                      <a:r>
                        <a:rPr lang="en-IN" dirty="0"/>
                        <a:t>70</a:t>
                      </a:r>
                    </a:p>
                  </a:txBody>
                  <a:tcPr/>
                </a:tc>
                <a:tc>
                  <a:txBody>
                    <a:bodyPr/>
                    <a:lstStyle/>
                    <a:p>
                      <a:r>
                        <a:rPr lang="en-IN" dirty="0"/>
                        <a:t>0.58</a:t>
                      </a:r>
                    </a:p>
                  </a:txBody>
                  <a:tcPr/>
                </a:tc>
                <a:tc>
                  <a:txBody>
                    <a:bodyPr/>
                    <a:lstStyle/>
                    <a:p>
                      <a:r>
                        <a:rPr lang="en-IN" dirty="0"/>
                        <a:t>0.85</a:t>
                      </a:r>
                    </a:p>
                  </a:txBody>
                  <a:tcPr/>
                </a:tc>
                <a:tc>
                  <a:txBody>
                    <a:bodyPr/>
                    <a:lstStyle/>
                    <a:p>
                      <a:r>
                        <a:rPr lang="en-IN" dirty="0"/>
                        <a:t>0.80</a:t>
                      </a:r>
                    </a:p>
                  </a:txBody>
                  <a:tcPr/>
                </a:tc>
                <a:tc>
                  <a:txBody>
                    <a:bodyPr/>
                    <a:lstStyle/>
                    <a:p>
                      <a:r>
                        <a:rPr lang="en-IN" dirty="0"/>
                        <a:t>0.83</a:t>
                      </a:r>
                    </a:p>
                  </a:txBody>
                  <a:tcPr/>
                </a:tc>
                <a:tc>
                  <a:txBody>
                    <a:bodyPr/>
                    <a:lstStyle/>
                    <a:p>
                      <a:r>
                        <a:rPr lang="en-IN" dirty="0"/>
                        <a:t>0.88</a:t>
                      </a:r>
                    </a:p>
                  </a:txBody>
                  <a:tcPr/>
                </a:tc>
                <a:tc>
                  <a:txBody>
                    <a:bodyPr/>
                    <a:lstStyle/>
                    <a:p>
                      <a:r>
                        <a:rPr lang="en-IN" dirty="0"/>
                        <a:t>0.87</a:t>
                      </a:r>
                    </a:p>
                  </a:txBody>
                  <a:tcPr/>
                </a:tc>
                <a:tc>
                  <a:txBody>
                    <a:bodyPr/>
                    <a:lstStyle/>
                    <a:p>
                      <a:r>
                        <a:rPr lang="en-IN" dirty="0"/>
                        <a:t>1.12</a:t>
                      </a:r>
                    </a:p>
                  </a:txBody>
                  <a:tcPr/>
                </a:tc>
                <a:extLst>
                  <a:ext uri="{0D108BD9-81ED-4DB2-BD59-A6C34878D82A}">
                    <a16:rowId xmlns:a16="http://schemas.microsoft.com/office/drawing/2014/main" val="3492907184"/>
                  </a:ext>
                </a:extLst>
              </a:tr>
              <a:tr h="577950">
                <a:tc>
                  <a:txBody>
                    <a:bodyPr/>
                    <a:lstStyle/>
                    <a:p>
                      <a:r>
                        <a:rPr lang="en-IN" dirty="0"/>
                        <a:t>80</a:t>
                      </a:r>
                    </a:p>
                  </a:txBody>
                  <a:tcPr/>
                </a:tc>
                <a:tc>
                  <a:txBody>
                    <a:bodyPr/>
                    <a:lstStyle/>
                    <a:p>
                      <a:r>
                        <a:rPr lang="en-IN" dirty="0"/>
                        <a:t>0.18</a:t>
                      </a:r>
                    </a:p>
                  </a:txBody>
                  <a:tcPr/>
                </a:tc>
                <a:tc>
                  <a:txBody>
                    <a:bodyPr/>
                    <a:lstStyle/>
                    <a:p>
                      <a:r>
                        <a:rPr lang="en-IN" dirty="0"/>
                        <a:t>0.91</a:t>
                      </a:r>
                    </a:p>
                  </a:txBody>
                  <a:tcPr/>
                </a:tc>
                <a:tc>
                  <a:txBody>
                    <a:bodyPr/>
                    <a:lstStyle/>
                    <a:p>
                      <a:r>
                        <a:rPr lang="en-IN" dirty="0"/>
                        <a:t>0.77</a:t>
                      </a:r>
                    </a:p>
                  </a:txBody>
                  <a:tcPr/>
                </a:tc>
                <a:tc>
                  <a:txBody>
                    <a:bodyPr/>
                    <a:lstStyle/>
                    <a:p>
                      <a:r>
                        <a:rPr lang="en-IN" dirty="0"/>
                        <a:t>0.88</a:t>
                      </a:r>
                    </a:p>
                  </a:txBody>
                  <a:tcPr/>
                </a:tc>
                <a:tc>
                  <a:txBody>
                    <a:bodyPr/>
                    <a:lstStyle/>
                    <a:p>
                      <a:r>
                        <a:rPr lang="en-IN" dirty="0"/>
                        <a:t>0.94</a:t>
                      </a:r>
                    </a:p>
                  </a:txBody>
                  <a:tcPr/>
                </a:tc>
                <a:tc>
                  <a:txBody>
                    <a:bodyPr/>
                    <a:lstStyle/>
                    <a:p>
                      <a:r>
                        <a:rPr lang="en-IN" dirty="0"/>
                        <a:t>0.91</a:t>
                      </a:r>
                    </a:p>
                  </a:txBody>
                  <a:tcPr/>
                </a:tc>
                <a:tc>
                  <a:txBody>
                    <a:bodyPr/>
                    <a:lstStyle/>
                    <a:p>
                      <a:r>
                        <a:rPr lang="en-IN" dirty="0"/>
                        <a:t>1.08</a:t>
                      </a:r>
                    </a:p>
                  </a:txBody>
                  <a:tcPr/>
                </a:tc>
                <a:extLst>
                  <a:ext uri="{0D108BD9-81ED-4DB2-BD59-A6C34878D82A}">
                    <a16:rowId xmlns:a16="http://schemas.microsoft.com/office/drawing/2014/main" val="1882196646"/>
                  </a:ext>
                </a:extLst>
              </a:tr>
              <a:tr h="577950">
                <a:tc>
                  <a:txBody>
                    <a:bodyPr/>
                    <a:lstStyle/>
                    <a:p>
                      <a:r>
                        <a:rPr lang="en-IN" dirty="0"/>
                        <a:t>90</a:t>
                      </a:r>
                    </a:p>
                  </a:txBody>
                  <a:tcPr/>
                </a:tc>
                <a:tc>
                  <a:txBody>
                    <a:bodyPr/>
                    <a:lstStyle/>
                    <a:p>
                      <a:r>
                        <a:rPr lang="en-IN" dirty="0"/>
                        <a:t>0.04</a:t>
                      </a:r>
                    </a:p>
                  </a:txBody>
                  <a:tcPr/>
                </a:tc>
                <a:tc>
                  <a:txBody>
                    <a:bodyPr/>
                    <a:lstStyle/>
                    <a:p>
                      <a:r>
                        <a:rPr lang="en-IN" dirty="0"/>
                        <a:t>0.99</a:t>
                      </a:r>
                    </a:p>
                  </a:txBody>
                  <a:tcPr/>
                </a:tc>
                <a:tc>
                  <a:txBody>
                    <a:bodyPr/>
                    <a:lstStyle/>
                    <a:p>
                      <a:r>
                        <a:rPr lang="en-IN" dirty="0"/>
                        <a:t>0.46</a:t>
                      </a:r>
                    </a:p>
                  </a:txBody>
                  <a:tcPr/>
                </a:tc>
                <a:tc>
                  <a:txBody>
                    <a:bodyPr/>
                    <a:lstStyle/>
                    <a:p>
                      <a:r>
                        <a:rPr lang="en-IN" dirty="0"/>
                        <a:t>0.91</a:t>
                      </a:r>
                    </a:p>
                  </a:txBody>
                  <a:tcPr/>
                </a:tc>
                <a:tc>
                  <a:txBody>
                    <a:bodyPr/>
                    <a:lstStyle/>
                    <a:p>
                      <a:r>
                        <a:rPr lang="en-IN" dirty="0"/>
                        <a:t>0.96</a:t>
                      </a:r>
                    </a:p>
                  </a:txBody>
                  <a:tcPr/>
                </a:tc>
                <a:tc>
                  <a:txBody>
                    <a:bodyPr/>
                    <a:lstStyle/>
                    <a:p>
                      <a:r>
                        <a:rPr lang="en-IN" dirty="0"/>
                        <a:t>0.91</a:t>
                      </a:r>
                    </a:p>
                  </a:txBody>
                  <a:tcPr/>
                </a:tc>
                <a:tc>
                  <a:txBody>
                    <a:bodyPr/>
                    <a:lstStyle/>
                    <a:p>
                      <a:r>
                        <a:rPr lang="en-IN" dirty="0"/>
                        <a:t>0.59</a:t>
                      </a:r>
                    </a:p>
                  </a:txBody>
                  <a:tcPr/>
                </a:tc>
                <a:extLst>
                  <a:ext uri="{0D108BD9-81ED-4DB2-BD59-A6C34878D82A}">
                    <a16:rowId xmlns:a16="http://schemas.microsoft.com/office/drawing/2014/main" val="2369105593"/>
                  </a:ext>
                </a:extLst>
              </a:tr>
              <a:tr h="577950">
                <a:tc>
                  <a:txBody>
                    <a:bodyPr/>
                    <a:lstStyle/>
                    <a:p>
                      <a:r>
                        <a:rPr lang="en-IN" dirty="0"/>
                        <a:t>100</a:t>
                      </a:r>
                    </a:p>
                  </a:txBody>
                  <a:tcPr/>
                </a:tc>
                <a:tc>
                  <a:txBody>
                    <a:bodyPr/>
                    <a:lstStyle/>
                    <a:p>
                      <a:r>
                        <a:rPr lang="en-IN" dirty="0"/>
                        <a:t>0.008</a:t>
                      </a:r>
                    </a:p>
                  </a:txBody>
                  <a:tcPr/>
                </a:tc>
                <a:tc>
                  <a:txBody>
                    <a:bodyPr/>
                    <a:lstStyle/>
                    <a:p>
                      <a:r>
                        <a:rPr lang="en-IN" dirty="0"/>
                        <a:t>0.99</a:t>
                      </a:r>
                    </a:p>
                  </a:txBody>
                  <a:tcPr/>
                </a:tc>
                <a:tc>
                  <a:txBody>
                    <a:bodyPr/>
                    <a:lstStyle/>
                    <a:p>
                      <a:r>
                        <a:rPr lang="en-IN" dirty="0"/>
                        <a:t>0.46</a:t>
                      </a:r>
                    </a:p>
                  </a:txBody>
                  <a:tcPr/>
                </a:tc>
                <a:tc>
                  <a:txBody>
                    <a:bodyPr/>
                    <a:lstStyle/>
                    <a:p>
                      <a:r>
                        <a:rPr lang="en-IN" dirty="0"/>
                        <a:t>0.91</a:t>
                      </a:r>
                    </a:p>
                  </a:txBody>
                  <a:tcPr/>
                </a:tc>
                <a:tc>
                  <a:txBody>
                    <a:bodyPr/>
                    <a:lstStyle/>
                    <a:p>
                      <a:r>
                        <a:rPr lang="en-IN" dirty="0"/>
                        <a:t>0.99</a:t>
                      </a:r>
                    </a:p>
                  </a:txBody>
                  <a:tcPr/>
                </a:tc>
                <a:tc>
                  <a:txBody>
                    <a:bodyPr/>
                    <a:lstStyle/>
                    <a:p>
                      <a:r>
                        <a:rPr lang="en-IN" dirty="0"/>
                        <a:t>0.93</a:t>
                      </a:r>
                    </a:p>
                  </a:txBody>
                  <a:tcPr/>
                </a:tc>
                <a:tc>
                  <a:txBody>
                    <a:bodyPr/>
                    <a:lstStyle/>
                    <a:p>
                      <a:r>
                        <a:rPr lang="en-IN" dirty="0"/>
                        <a:t>0.37</a:t>
                      </a:r>
                    </a:p>
                  </a:txBody>
                  <a:tcPr/>
                </a:tc>
                <a:extLst>
                  <a:ext uri="{0D108BD9-81ED-4DB2-BD59-A6C34878D82A}">
                    <a16:rowId xmlns:a16="http://schemas.microsoft.com/office/drawing/2014/main" val="1916955632"/>
                  </a:ext>
                </a:extLst>
              </a:tr>
            </a:tbl>
          </a:graphicData>
        </a:graphic>
      </p:graphicFrame>
      <p:sp>
        <p:nvSpPr>
          <p:cNvPr id="3" name="TextBox 2">
            <a:extLst>
              <a:ext uri="{FF2B5EF4-FFF2-40B4-BE49-F238E27FC236}">
                <a16:creationId xmlns:a16="http://schemas.microsoft.com/office/drawing/2014/main" id="{58DF563B-9729-3531-E953-35C231B63434}"/>
              </a:ext>
            </a:extLst>
          </p:cNvPr>
          <p:cNvSpPr txBox="1"/>
          <p:nvPr/>
        </p:nvSpPr>
        <p:spPr>
          <a:xfrm>
            <a:off x="1135117" y="699180"/>
            <a:ext cx="3505200" cy="307777"/>
          </a:xfrm>
          <a:prstGeom prst="rect">
            <a:avLst/>
          </a:prstGeom>
          <a:noFill/>
        </p:spPr>
        <p:txBody>
          <a:bodyPr wrap="square" rtlCol="0">
            <a:spAutoFit/>
          </a:bodyPr>
          <a:lstStyle/>
          <a:p>
            <a:r>
              <a:rPr lang="en-IN" sz="1400" dirty="0"/>
              <a:t>MODEL –INCEPTION (V3)</a:t>
            </a:r>
          </a:p>
        </p:txBody>
      </p:sp>
    </p:spTree>
    <p:extLst>
      <p:ext uri="{BB962C8B-B14F-4D97-AF65-F5344CB8AC3E}">
        <p14:creationId xmlns:p14="http://schemas.microsoft.com/office/powerpoint/2010/main" val="205786073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CA29583-DF9A-AD4C-80CE-3C3BE77112BF}"/>
              </a:ext>
            </a:extLst>
          </p:cNvPr>
          <p:cNvSpPr/>
          <p:nvPr/>
        </p:nvSpPr>
        <p:spPr>
          <a:xfrm>
            <a:off x="1530849" y="801384"/>
            <a:ext cx="10112511" cy="5680695"/>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 name="Picture 2">
            <a:extLst>
              <a:ext uri="{FF2B5EF4-FFF2-40B4-BE49-F238E27FC236}">
                <a16:creationId xmlns:a16="http://schemas.microsoft.com/office/drawing/2014/main" id="{D521E714-4126-C143-7B72-86B1AE594F55}"/>
              </a:ext>
            </a:extLst>
          </p:cNvPr>
          <p:cNvPicPr>
            <a:picLocks noChangeAspect="1"/>
          </p:cNvPicPr>
          <p:nvPr/>
        </p:nvPicPr>
        <p:blipFill>
          <a:blip r:embed="rId2"/>
          <a:stretch>
            <a:fillRect/>
          </a:stretch>
        </p:blipFill>
        <p:spPr>
          <a:xfrm>
            <a:off x="1746607" y="1510301"/>
            <a:ext cx="9647434" cy="4643920"/>
          </a:xfrm>
          <a:prstGeom prst="rect">
            <a:avLst/>
          </a:prstGeom>
        </p:spPr>
      </p:pic>
      <p:sp>
        <p:nvSpPr>
          <p:cNvPr id="5" name="TextBox 4">
            <a:extLst>
              <a:ext uri="{FF2B5EF4-FFF2-40B4-BE49-F238E27FC236}">
                <a16:creationId xmlns:a16="http://schemas.microsoft.com/office/drawing/2014/main" id="{5AB27CA8-C1A1-ACD9-104C-D84B7C06E405}"/>
              </a:ext>
            </a:extLst>
          </p:cNvPr>
          <p:cNvSpPr txBox="1"/>
          <p:nvPr/>
        </p:nvSpPr>
        <p:spPr>
          <a:xfrm>
            <a:off x="2448104" y="1053961"/>
            <a:ext cx="6096000" cy="276999"/>
          </a:xfrm>
          <a:prstGeom prst="rect">
            <a:avLst/>
          </a:prstGeom>
          <a:noFill/>
        </p:spPr>
        <p:txBody>
          <a:bodyPr wrap="square">
            <a:spAutoFit/>
          </a:bodyPr>
          <a:lstStyle/>
          <a:p>
            <a:r>
              <a:rPr lang="en-IN" sz="1200" dirty="0"/>
              <a:t>MODEL –INCEPTION (V3)</a:t>
            </a:r>
          </a:p>
        </p:txBody>
      </p:sp>
    </p:spTree>
    <p:extLst>
      <p:ext uri="{BB962C8B-B14F-4D97-AF65-F5344CB8AC3E}">
        <p14:creationId xmlns:p14="http://schemas.microsoft.com/office/powerpoint/2010/main" val="30335442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4625AF9-81C6-BE5D-320C-129B4E854311}"/>
              </a:ext>
            </a:extLst>
          </p:cNvPr>
          <p:cNvSpPr txBox="1"/>
          <p:nvPr/>
        </p:nvSpPr>
        <p:spPr>
          <a:xfrm>
            <a:off x="1653340" y="880089"/>
            <a:ext cx="4876800" cy="307777"/>
          </a:xfrm>
          <a:prstGeom prst="rect">
            <a:avLst/>
          </a:prstGeom>
          <a:noFill/>
        </p:spPr>
        <p:txBody>
          <a:bodyPr wrap="square" rtlCol="0">
            <a:spAutoFit/>
          </a:bodyPr>
          <a:lstStyle/>
          <a:p>
            <a:r>
              <a:rPr lang="en-US" sz="1400" dirty="0"/>
              <a:t>SELF-DEFINED SEQUENTIAL MODEL</a:t>
            </a:r>
            <a:endParaRPr lang="en-IN" sz="1400" dirty="0"/>
          </a:p>
        </p:txBody>
      </p:sp>
      <p:graphicFrame>
        <p:nvGraphicFramePr>
          <p:cNvPr id="3" name="Table 2">
            <a:extLst>
              <a:ext uri="{FF2B5EF4-FFF2-40B4-BE49-F238E27FC236}">
                <a16:creationId xmlns:a16="http://schemas.microsoft.com/office/drawing/2014/main" id="{D5E7A97A-4CBA-9AEE-4E49-DD794DD13333}"/>
              </a:ext>
            </a:extLst>
          </p:cNvPr>
          <p:cNvGraphicFramePr>
            <a:graphicFrameLocks noGrp="1"/>
          </p:cNvGraphicFramePr>
          <p:nvPr>
            <p:extLst>
              <p:ext uri="{D42A27DB-BD31-4B8C-83A1-F6EECF244321}">
                <p14:modId xmlns:p14="http://schemas.microsoft.com/office/powerpoint/2010/main" val="1220452285"/>
              </p:ext>
            </p:extLst>
          </p:nvPr>
        </p:nvGraphicFramePr>
        <p:xfrm>
          <a:off x="1497000" y="1315092"/>
          <a:ext cx="9475799" cy="4758679"/>
        </p:xfrm>
        <a:graphic>
          <a:graphicData uri="http://schemas.openxmlformats.org/drawingml/2006/table">
            <a:tbl>
              <a:tblPr firstRow="1" bandRow="1">
                <a:tableStyleId>{912C8C85-51F0-491E-9774-3900AFEF0FD7}</a:tableStyleId>
              </a:tblPr>
              <a:tblGrid>
                <a:gridCol w="721832">
                  <a:extLst>
                    <a:ext uri="{9D8B030D-6E8A-4147-A177-3AD203B41FA5}">
                      <a16:colId xmlns:a16="http://schemas.microsoft.com/office/drawing/2014/main" val="1014903066"/>
                    </a:ext>
                  </a:extLst>
                </a:gridCol>
                <a:gridCol w="903573">
                  <a:extLst>
                    <a:ext uri="{9D8B030D-6E8A-4147-A177-3AD203B41FA5}">
                      <a16:colId xmlns:a16="http://schemas.microsoft.com/office/drawing/2014/main" val="2192125103"/>
                    </a:ext>
                  </a:extLst>
                </a:gridCol>
                <a:gridCol w="991015">
                  <a:extLst>
                    <a:ext uri="{9D8B030D-6E8A-4147-A177-3AD203B41FA5}">
                      <a16:colId xmlns:a16="http://schemas.microsoft.com/office/drawing/2014/main" val="482820183"/>
                    </a:ext>
                  </a:extLst>
                </a:gridCol>
                <a:gridCol w="1059026">
                  <a:extLst>
                    <a:ext uri="{9D8B030D-6E8A-4147-A177-3AD203B41FA5}">
                      <a16:colId xmlns:a16="http://schemas.microsoft.com/office/drawing/2014/main" val="2082226430"/>
                    </a:ext>
                  </a:extLst>
                </a:gridCol>
                <a:gridCol w="1088174">
                  <a:extLst>
                    <a:ext uri="{9D8B030D-6E8A-4147-A177-3AD203B41FA5}">
                      <a16:colId xmlns:a16="http://schemas.microsoft.com/office/drawing/2014/main" val="4208020892"/>
                    </a:ext>
                  </a:extLst>
                </a:gridCol>
                <a:gridCol w="1214479">
                  <a:extLst>
                    <a:ext uri="{9D8B030D-6E8A-4147-A177-3AD203B41FA5}">
                      <a16:colId xmlns:a16="http://schemas.microsoft.com/office/drawing/2014/main" val="493411465"/>
                    </a:ext>
                  </a:extLst>
                </a:gridCol>
                <a:gridCol w="874425">
                  <a:extLst>
                    <a:ext uri="{9D8B030D-6E8A-4147-A177-3AD203B41FA5}">
                      <a16:colId xmlns:a16="http://schemas.microsoft.com/office/drawing/2014/main" val="2655332466"/>
                    </a:ext>
                  </a:extLst>
                </a:gridCol>
                <a:gridCol w="874425">
                  <a:extLst>
                    <a:ext uri="{9D8B030D-6E8A-4147-A177-3AD203B41FA5}">
                      <a16:colId xmlns:a16="http://schemas.microsoft.com/office/drawing/2014/main" val="1524260358"/>
                    </a:ext>
                  </a:extLst>
                </a:gridCol>
                <a:gridCol w="874425">
                  <a:extLst>
                    <a:ext uri="{9D8B030D-6E8A-4147-A177-3AD203B41FA5}">
                      <a16:colId xmlns:a16="http://schemas.microsoft.com/office/drawing/2014/main" val="290190775"/>
                    </a:ext>
                  </a:extLst>
                </a:gridCol>
                <a:gridCol w="874425">
                  <a:extLst>
                    <a:ext uri="{9D8B030D-6E8A-4147-A177-3AD203B41FA5}">
                      <a16:colId xmlns:a16="http://schemas.microsoft.com/office/drawing/2014/main" val="2820547652"/>
                    </a:ext>
                  </a:extLst>
                </a:gridCol>
              </a:tblGrid>
              <a:tr h="607833">
                <a:tc>
                  <a:txBody>
                    <a:bodyPr/>
                    <a:lstStyle/>
                    <a:p>
                      <a:r>
                        <a:rPr lang="en-IN" sz="1000" dirty="0"/>
                        <a:t>NO OF EPOCHS</a:t>
                      </a:r>
                    </a:p>
                  </a:txBody>
                  <a:tcPr/>
                </a:tc>
                <a:tc>
                  <a:txBody>
                    <a:bodyPr/>
                    <a:lstStyle/>
                    <a:p>
                      <a:r>
                        <a:rPr lang="en-IN" sz="1000" dirty="0"/>
                        <a:t>LOSS</a:t>
                      </a:r>
                    </a:p>
                  </a:txBody>
                  <a:tcPr/>
                </a:tc>
                <a:tc>
                  <a:txBody>
                    <a:bodyPr/>
                    <a:lstStyle/>
                    <a:p>
                      <a:r>
                        <a:rPr lang="en-IN" sz="1000" dirty="0"/>
                        <a:t>ACCURACY</a:t>
                      </a:r>
                    </a:p>
                  </a:txBody>
                  <a:tcPr/>
                </a:tc>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IN" sz="1000" dirty="0"/>
                        <a:t>VALIDATION</a:t>
                      </a:r>
                    </a:p>
                    <a:p>
                      <a:pPr marL="0" marR="0" lvl="0" indent="0" algn="l" defTabSz="914377" rtl="0" eaLnBrk="1" fontAlgn="auto" latinLnBrk="0" hangingPunct="1">
                        <a:lnSpc>
                          <a:spcPct val="100000"/>
                        </a:lnSpc>
                        <a:spcBef>
                          <a:spcPts val="0"/>
                        </a:spcBef>
                        <a:spcAft>
                          <a:spcPts val="0"/>
                        </a:spcAft>
                        <a:buClrTx/>
                        <a:buSzTx/>
                        <a:buFontTx/>
                        <a:buNone/>
                        <a:tabLst/>
                        <a:defRPr/>
                      </a:pPr>
                      <a:r>
                        <a:rPr lang="en-IN" sz="1000" dirty="0"/>
                        <a:t>LOSS</a:t>
                      </a:r>
                    </a:p>
                    <a:p>
                      <a:endParaRPr lang="en-IN" sz="1000" dirty="0"/>
                    </a:p>
                  </a:txBody>
                  <a:tcPr/>
                </a:tc>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IN" sz="1000" dirty="0"/>
                        <a:t>VALIDATION ACCURACY</a:t>
                      </a:r>
                    </a:p>
                    <a:p>
                      <a:endParaRPr lang="en-IN" sz="1000" dirty="0"/>
                    </a:p>
                  </a:txBody>
                  <a:tcPr/>
                </a:tc>
                <a:tc>
                  <a:txBody>
                    <a:bodyPr/>
                    <a:lstStyle/>
                    <a:p>
                      <a:r>
                        <a:rPr lang="en-IN" sz="1000" dirty="0"/>
                        <a:t>TEST ACCURACY</a:t>
                      </a:r>
                    </a:p>
                  </a:txBody>
                  <a:tcPr/>
                </a:tc>
                <a:tc>
                  <a:txBody>
                    <a:bodyPr/>
                    <a:lstStyle/>
                    <a:p>
                      <a:r>
                        <a:rPr lang="en-IN" sz="1000" dirty="0"/>
                        <a:t>TEST LOSS</a:t>
                      </a:r>
                    </a:p>
                  </a:txBody>
                  <a:tcPr/>
                </a:tc>
                <a:tc>
                  <a:txBody>
                    <a:bodyPr/>
                    <a:lstStyle/>
                    <a:p>
                      <a:r>
                        <a:rPr lang="en-IN" sz="1000" dirty="0"/>
                        <a:t>Precision</a:t>
                      </a:r>
                    </a:p>
                  </a:txBody>
                  <a:tcPr/>
                </a:tc>
                <a:tc>
                  <a:txBody>
                    <a:bodyPr/>
                    <a:lstStyle/>
                    <a:p>
                      <a:r>
                        <a:rPr lang="en-IN" sz="1000" dirty="0"/>
                        <a:t>Recall</a:t>
                      </a:r>
                    </a:p>
                  </a:txBody>
                  <a:tcPr/>
                </a:tc>
                <a:tc>
                  <a:txBody>
                    <a:bodyPr/>
                    <a:lstStyle/>
                    <a:p>
                      <a:r>
                        <a:rPr lang="en-IN" sz="1000" dirty="0"/>
                        <a:t>Categorical Accuracy</a:t>
                      </a:r>
                    </a:p>
                  </a:txBody>
                  <a:tcPr/>
                </a:tc>
                <a:extLst>
                  <a:ext uri="{0D108BD9-81ED-4DB2-BD59-A6C34878D82A}">
                    <a16:rowId xmlns:a16="http://schemas.microsoft.com/office/drawing/2014/main" val="34689305"/>
                  </a:ext>
                </a:extLst>
              </a:tr>
              <a:tr h="569537">
                <a:tc>
                  <a:txBody>
                    <a:bodyPr/>
                    <a:lstStyle/>
                    <a:p>
                      <a:r>
                        <a:rPr lang="en-IN" sz="1400" dirty="0"/>
                        <a:t>40</a:t>
                      </a:r>
                    </a:p>
                  </a:txBody>
                  <a:tcPr/>
                </a:tc>
                <a:tc>
                  <a:txBody>
                    <a:bodyPr/>
                    <a:lstStyle/>
                    <a:p>
                      <a:r>
                        <a:rPr lang="en-IN" sz="1400" dirty="0"/>
                        <a:t>2.89</a:t>
                      </a:r>
                    </a:p>
                  </a:txBody>
                  <a:tcPr/>
                </a:tc>
                <a:tc>
                  <a:txBody>
                    <a:bodyPr/>
                    <a:lstStyle/>
                    <a:p>
                      <a:r>
                        <a:rPr lang="en-IN" sz="1400" dirty="0"/>
                        <a:t>0.58</a:t>
                      </a:r>
                    </a:p>
                  </a:txBody>
                  <a:tcPr/>
                </a:tc>
                <a:tc>
                  <a:txBody>
                    <a:bodyPr/>
                    <a:lstStyle/>
                    <a:p>
                      <a:r>
                        <a:rPr lang="en-IN" sz="1400" dirty="0"/>
                        <a:t>2.89</a:t>
                      </a:r>
                    </a:p>
                  </a:txBody>
                  <a:tcPr/>
                </a:tc>
                <a:tc>
                  <a:txBody>
                    <a:bodyPr/>
                    <a:lstStyle/>
                    <a:p>
                      <a:r>
                        <a:rPr lang="en-IN" sz="1400" dirty="0"/>
                        <a:t>0.51</a:t>
                      </a:r>
                    </a:p>
                  </a:txBody>
                  <a:tcPr/>
                </a:tc>
                <a:tc>
                  <a:txBody>
                    <a:bodyPr/>
                    <a:lstStyle/>
                    <a:p>
                      <a:r>
                        <a:rPr lang="en-IN" sz="1400" dirty="0"/>
                        <a:t>0.49</a:t>
                      </a:r>
                    </a:p>
                  </a:txBody>
                  <a:tcPr/>
                </a:tc>
                <a:tc>
                  <a:txBody>
                    <a:bodyPr/>
                    <a:lstStyle/>
                    <a:p>
                      <a:r>
                        <a:rPr lang="en-IN" sz="1400" dirty="0"/>
                        <a:t>3.01</a:t>
                      </a:r>
                    </a:p>
                  </a:txBody>
                  <a:tcPr/>
                </a:tc>
                <a:tc>
                  <a:txBody>
                    <a:bodyPr/>
                    <a:lstStyle/>
                    <a:p>
                      <a:r>
                        <a:rPr lang="en-IN" sz="1400" dirty="0"/>
                        <a:t>0.57</a:t>
                      </a:r>
                    </a:p>
                  </a:txBody>
                  <a:tcPr/>
                </a:tc>
                <a:tc>
                  <a:txBody>
                    <a:bodyPr/>
                    <a:lstStyle/>
                    <a:p>
                      <a:r>
                        <a:rPr lang="en-IN" sz="1400" dirty="0"/>
                        <a:t>0.49</a:t>
                      </a:r>
                    </a:p>
                  </a:txBody>
                  <a:tcPr/>
                </a:tc>
                <a:tc>
                  <a:txBody>
                    <a:bodyPr/>
                    <a:lstStyle/>
                    <a:p>
                      <a:r>
                        <a:rPr lang="en-IN" sz="1400" dirty="0"/>
                        <a:t>0.59</a:t>
                      </a:r>
                    </a:p>
                  </a:txBody>
                  <a:tcPr/>
                </a:tc>
                <a:extLst>
                  <a:ext uri="{0D108BD9-81ED-4DB2-BD59-A6C34878D82A}">
                    <a16:rowId xmlns:a16="http://schemas.microsoft.com/office/drawing/2014/main" val="2346235936"/>
                  </a:ext>
                </a:extLst>
              </a:tr>
              <a:tr h="733624">
                <a:tc>
                  <a:txBody>
                    <a:bodyPr/>
                    <a:lstStyle/>
                    <a:p>
                      <a:r>
                        <a:rPr lang="en-IN" sz="1400" dirty="0"/>
                        <a:t>50</a:t>
                      </a:r>
                    </a:p>
                  </a:txBody>
                  <a:tcPr/>
                </a:tc>
                <a:tc>
                  <a:txBody>
                    <a:bodyPr/>
                    <a:lstStyle/>
                    <a:p>
                      <a:r>
                        <a:rPr lang="en-IN" sz="1400" dirty="0"/>
                        <a:t>2.19</a:t>
                      </a:r>
                    </a:p>
                  </a:txBody>
                  <a:tcPr/>
                </a:tc>
                <a:tc>
                  <a:txBody>
                    <a:bodyPr/>
                    <a:lstStyle/>
                    <a:p>
                      <a:r>
                        <a:rPr lang="en-IN" sz="1400" dirty="0"/>
                        <a:t>0.64</a:t>
                      </a:r>
                    </a:p>
                  </a:txBody>
                  <a:tcPr/>
                </a:tc>
                <a:tc>
                  <a:txBody>
                    <a:bodyPr/>
                    <a:lstStyle/>
                    <a:p>
                      <a:r>
                        <a:rPr lang="en-IN" sz="1400" dirty="0"/>
                        <a:t>2.47</a:t>
                      </a:r>
                    </a:p>
                  </a:txBody>
                  <a:tcPr/>
                </a:tc>
                <a:tc>
                  <a:txBody>
                    <a:bodyPr/>
                    <a:lstStyle/>
                    <a:p>
                      <a:r>
                        <a:rPr lang="en-IN" sz="1400" dirty="0"/>
                        <a:t>0.56</a:t>
                      </a:r>
                    </a:p>
                  </a:txBody>
                  <a:tcPr/>
                </a:tc>
                <a:tc>
                  <a:txBody>
                    <a:bodyPr/>
                    <a:lstStyle/>
                    <a:p>
                      <a:r>
                        <a:rPr lang="en-IN" sz="1400" dirty="0"/>
                        <a:t>0.56</a:t>
                      </a:r>
                    </a:p>
                  </a:txBody>
                  <a:tcPr/>
                </a:tc>
                <a:tc>
                  <a:txBody>
                    <a:bodyPr/>
                    <a:lstStyle/>
                    <a:p>
                      <a:r>
                        <a:rPr lang="en-IN" sz="1400" dirty="0"/>
                        <a:t>2.78</a:t>
                      </a:r>
                    </a:p>
                  </a:txBody>
                  <a:tcPr/>
                </a:tc>
                <a:tc>
                  <a:txBody>
                    <a:bodyPr/>
                    <a:lstStyle/>
                    <a:p>
                      <a:r>
                        <a:rPr lang="en-IN" sz="1400" dirty="0"/>
                        <a:t>0.63</a:t>
                      </a:r>
                    </a:p>
                  </a:txBody>
                  <a:tcPr/>
                </a:tc>
                <a:tc>
                  <a:txBody>
                    <a:bodyPr/>
                    <a:lstStyle/>
                    <a:p>
                      <a:r>
                        <a:rPr lang="en-IN" sz="1400" dirty="0"/>
                        <a:t>0.59</a:t>
                      </a:r>
                    </a:p>
                  </a:txBody>
                  <a:tcPr/>
                </a:tc>
                <a:tc>
                  <a:txBody>
                    <a:bodyPr/>
                    <a:lstStyle/>
                    <a:p>
                      <a:r>
                        <a:rPr lang="en-IN" sz="1400" dirty="0"/>
                        <a:t>0.64</a:t>
                      </a:r>
                    </a:p>
                  </a:txBody>
                  <a:tcPr/>
                </a:tc>
                <a:extLst>
                  <a:ext uri="{0D108BD9-81ED-4DB2-BD59-A6C34878D82A}">
                    <a16:rowId xmlns:a16="http://schemas.microsoft.com/office/drawing/2014/main" val="619508843"/>
                  </a:ext>
                </a:extLst>
              </a:tr>
              <a:tr h="569537">
                <a:tc>
                  <a:txBody>
                    <a:bodyPr/>
                    <a:lstStyle/>
                    <a:p>
                      <a:r>
                        <a:rPr lang="en-IN" sz="1400" dirty="0"/>
                        <a:t>60</a:t>
                      </a:r>
                    </a:p>
                  </a:txBody>
                  <a:tcPr/>
                </a:tc>
                <a:tc>
                  <a:txBody>
                    <a:bodyPr/>
                    <a:lstStyle/>
                    <a:p>
                      <a:r>
                        <a:rPr lang="en-IN" sz="1400" dirty="0"/>
                        <a:t>1.69</a:t>
                      </a:r>
                    </a:p>
                  </a:txBody>
                  <a:tcPr/>
                </a:tc>
                <a:tc>
                  <a:txBody>
                    <a:bodyPr/>
                    <a:lstStyle/>
                    <a:p>
                      <a:r>
                        <a:rPr lang="en-IN" sz="1400" dirty="0"/>
                        <a:t>0.70</a:t>
                      </a:r>
                    </a:p>
                  </a:txBody>
                  <a:tcPr/>
                </a:tc>
                <a:tc>
                  <a:txBody>
                    <a:bodyPr/>
                    <a:lstStyle/>
                    <a:p>
                      <a:r>
                        <a:rPr lang="en-IN" sz="1400" dirty="0"/>
                        <a:t>2.17</a:t>
                      </a:r>
                    </a:p>
                  </a:txBody>
                  <a:tcPr/>
                </a:tc>
                <a:tc>
                  <a:txBody>
                    <a:bodyPr/>
                    <a:lstStyle/>
                    <a:p>
                      <a:r>
                        <a:rPr lang="en-IN" sz="1400" dirty="0"/>
                        <a:t>0.63</a:t>
                      </a:r>
                    </a:p>
                  </a:txBody>
                  <a:tcPr/>
                </a:tc>
                <a:tc>
                  <a:txBody>
                    <a:bodyPr/>
                    <a:lstStyle/>
                    <a:p>
                      <a:r>
                        <a:rPr lang="en-IN" sz="1400" dirty="0"/>
                        <a:t>0.59</a:t>
                      </a:r>
                    </a:p>
                  </a:txBody>
                  <a:tcPr/>
                </a:tc>
                <a:tc>
                  <a:txBody>
                    <a:bodyPr/>
                    <a:lstStyle/>
                    <a:p>
                      <a:r>
                        <a:rPr lang="en-IN" sz="1400" dirty="0"/>
                        <a:t>2.29</a:t>
                      </a:r>
                    </a:p>
                  </a:txBody>
                  <a:tcPr/>
                </a:tc>
                <a:tc>
                  <a:txBody>
                    <a:bodyPr/>
                    <a:lstStyle/>
                    <a:p>
                      <a:r>
                        <a:rPr lang="en-IN" sz="1400" dirty="0"/>
                        <a:t>0.71</a:t>
                      </a:r>
                    </a:p>
                  </a:txBody>
                  <a:tcPr/>
                </a:tc>
                <a:tc>
                  <a:txBody>
                    <a:bodyPr/>
                    <a:lstStyle/>
                    <a:p>
                      <a:r>
                        <a:rPr lang="en-IN" sz="1400" dirty="0"/>
                        <a:t>0.64</a:t>
                      </a:r>
                    </a:p>
                  </a:txBody>
                  <a:tcPr/>
                </a:tc>
                <a:tc>
                  <a:txBody>
                    <a:bodyPr/>
                    <a:lstStyle/>
                    <a:p>
                      <a:r>
                        <a:rPr lang="en-IN" sz="1400" dirty="0"/>
                        <a:t>0.71</a:t>
                      </a:r>
                    </a:p>
                  </a:txBody>
                  <a:tcPr/>
                </a:tc>
                <a:extLst>
                  <a:ext uri="{0D108BD9-81ED-4DB2-BD59-A6C34878D82A}">
                    <a16:rowId xmlns:a16="http://schemas.microsoft.com/office/drawing/2014/main" val="1297998277"/>
                  </a:ext>
                </a:extLst>
              </a:tr>
              <a:tr h="569537">
                <a:tc>
                  <a:txBody>
                    <a:bodyPr/>
                    <a:lstStyle/>
                    <a:p>
                      <a:r>
                        <a:rPr lang="en-US" sz="1400" dirty="0"/>
                        <a:t>70</a:t>
                      </a:r>
                      <a:endParaRPr lang="en-IN" sz="1400" dirty="0"/>
                    </a:p>
                  </a:txBody>
                  <a:tcPr/>
                </a:tc>
                <a:tc>
                  <a:txBody>
                    <a:bodyPr/>
                    <a:lstStyle/>
                    <a:p>
                      <a:r>
                        <a:rPr lang="en-IN" sz="1400" dirty="0"/>
                        <a:t>1.25</a:t>
                      </a:r>
                    </a:p>
                  </a:txBody>
                  <a:tcPr/>
                </a:tc>
                <a:tc>
                  <a:txBody>
                    <a:bodyPr/>
                    <a:lstStyle/>
                    <a:p>
                      <a:r>
                        <a:rPr lang="en-IN" sz="1400" dirty="0"/>
                        <a:t>0.76</a:t>
                      </a:r>
                    </a:p>
                  </a:txBody>
                  <a:tcPr/>
                </a:tc>
                <a:tc>
                  <a:txBody>
                    <a:bodyPr/>
                    <a:lstStyle/>
                    <a:p>
                      <a:r>
                        <a:rPr lang="en-IN" sz="1400" dirty="0"/>
                        <a:t>1.94</a:t>
                      </a:r>
                    </a:p>
                  </a:txBody>
                  <a:tcPr/>
                </a:tc>
                <a:tc>
                  <a:txBody>
                    <a:bodyPr/>
                    <a:lstStyle/>
                    <a:p>
                      <a:r>
                        <a:rPr lang="en-IN" sz="1400" dirty="0"/>
                        <a:t>0.71</a:t>
                      </a:r>
                    </a:p>
                  </a:txBody>
                  <a:tcPr/>
                </a:tc>
                <a:tc>
                  <a:txBody>
                    <a:bodyPr/>
                    <a:lstStyle/>
                    <a:p>
                      <a:r>
                        <a:rPr lang="en-IN" sz="1400" dirty="0"/>
                        <a:t>0.69</a:t>
                      </a:r>
                    </a:p>
                  </a:txBody>
                  <a:tcPr/>
                </a:tc>
                <a:tc>
                  <a:txBody>
                    <a:bodyPr/>
                    <a:lstStyle/>
                    <a:p>
                      <a:r>
                        <a:rPr lang="en-IN" sz="1400" dirty="0"/>
                        <a:t>2.01</a:t>
                      </a:r>
                    </a:p>
                  </a:txBody>
                  <a:tcPr/>
                </a:tc>
                <a:tc>
                  <a:txBody>
                    <a:bodyPr/>
                    <a:lstStyle/>
                    <a:p>
                      <a:r>
                        <a:rPr lang="en-IN" sz="1400" dirty="0"/>
                        <a:t>0.78</a:t>
                      </a:r>
                    </a:p>
                  </a:txBody>
                  <a:tcPr/>
                </a:tc>
                <a:tc>
                  <a:txBody>
                    <a:bodyPr/>
                    <a:lstStyle/>
                    <a:p>
                      <a:r>
                        <a:rPr lang="en-IN" sz="1400" dirty="0"/>
                        <a:t>0.71</a:t>
                      </a:r>
                    </a:p>
                  </a:txBody>
                  <a:tcPr/>
                </a:tc>
                <a:tc>
                  <a:txBody>
                    <a:bodyPr/>
                    <a:lstStyle/>
                    <a:p>
                      <a:r>
                        <a:rPr lang="en-IN" sz="1400" dirty="0"/>
                        <a:t>0.79</a:t>
                      </a:r>
                    </a:p>
                  </a:txBody>
                  <a:tcPr/>
                </a:tc>
                <a:extLst>
                  <a:ext uri="{0D108BD9-81ED-4DB2-BD59-A6C34878D82A}">
                    <a16:rowId xmlns:a16="http://schemas.microsoft.com/office/drawing/2014/main" val="3455072830"/>
                  </a:ext>
                </a:extLst>
              </a:tr>
              <a:tr h="569537">
                <a:tc>
                  <a:txBody>
                    <a:bodyPr/>
                    <a:lstStyle/>
                    <a:p>
                      <a:r>
                        <a:rPr lang="en-IN" sz="1400" dirty="0"/>
                        <a:t>80</a:t>
                      </a:r>
                    </a:p>
                  </a:txBody>
                  <a:tcPr/>
                </a:tc>
                <a:tc>
                  <a:txBody>
                    <a:bodyPr/>
                    <a:lstStyle/>
                    <a:p>
                      <a:r>
                        <a:rPr lang="en-IN" sz="1400" dirty="0"/>
                        <a:t>1.15</a:t>
                      </a:r>
                    </a:p>
                  </a:txBody>
                  <a:tcPr/>
                </a:tc>
                <a:tc>
                  <a:txBody>
                    <a:bodyPr/>
                    <a:lstStyle/>
                    <a:p>
                      <a:r>
                        <a:rPr lang="en-IN" sz="1400" dirty="0"/>
                        <a:t>0.86</a:t>
                      </a:r>
                    </a:p>
                  </a:txBody>
                  <a:tcPr/>
                </a:tc>
                <a:tc>
                  <a:txBody>
                    <a:bodyPr/>
                    <a:lstStyle/>
                    <a:p>
                      <a:r>
                        <a:rPr lang="en-IN" sz="1400" dirty="0"/>
                        <a:t>1.64</a:t>
                      </a:r>
                    </a:p>
                  </a:txBody>
                  <a:tcPr/>
                </a:tc>
                <a:tc>
                  <a:txBody>
                    <a:bodyPr/>
                    <a:lstStyle/>
                    <a:p>
                      <a:r>
                        <a:rPr lang="en-IN" sz="1400" dirty="0"/>
                        <a:t>0.83</a:t>
                      </a:r>
                    </a:p>
                  </a:txBody>
                  <a:tcPr/>
                </a:tc>
                <a:tc>
                  <a:txBody>
                    <a:bodyPr/>
                    <a:lstStyle/>
                    <a:p>
                      <a:r>
                        <a:rPr lang="en-IN" sz="1400" dirty="0"/>
                        <a:t>0.81</a:t>
                      </a:r>
                    </a:p>
                  </a:txBody>
                  <a:tcPr/>
                </a:tc>
                <a:tc>
                  <a:txBody>
                    <a:bodyPr/>
                    <a:lstStyle/>
                    <a:p>
                      <a:r>
                        <a:rPr lang="en-IN" sz="1400" dirty="0"/>
                        <a:t>1.17</a:t>
                      </a:r>
                    </a:p>
                  </a:txBody>
                  <a:tcPr/>
                </a:tc>
                <a:tc>
                  <a:txBody>
                    <a:bodyPr/>
                    <a:lstStyle/>
                    <a:p>
                      <a:r>
                        <a:rPr lang="en-IN" sz="1400" dirty="0"/>
                        <a:t>0.81</a:t>
                      </a:r>
                    </a:p>
                  </a:txBody>
                  <a:tcPr/>
                </a:tc>
                <a:tc>
                  <a:txBody>
                    <a:bodyPr/>
                    <a:lstStyle/>
                    <a:p>
                      <a:r>
                        <a:rPr lang="en-IN" sz="1400" dirty="0"/>
                        <a:t>0.77</a:t>
                      </a:r>
                    </a:p>
                  </a:txBody>
                  <a:tcPr/>
                </a:tc>
                <a:tc>
                  <a:txBody>
                    <a:bodyPr/>
                    <a:lstStyle/>
                    <a:p>
                      <a:r>
                        <a:rPr lang="en-IN" sz="1400" dirty="0"/>
                        <a:t>0.83</a:t>
                      </a:r>
                    </a:p>
                  </a:txBody>
                  <a:tcPr/>
                </a:tc>
                <a:extLst>
                  <a:ext uri="{0D108BD9-81ED-4DB2-BD59-A6C34878D82A}">
                    <a16:rowId xmlns:a16="http://schemas.microsoft.com/office/drawing/2014/main" val="963480869"/>
                  </a:ext>
                </a:extLst>
              </a:tr>
              <a:tr h="569537">
                <a:tc>
                  <a:txBody>
                    <a:bodyPr/>
                    <a:lstStyle/>
                    <a:p>
                      <a:r>
                        <a:rPr lang="en-IN" sz="1400" dirty="0"/>
                        <a:t>90</a:t>
                      </a:r>
                    </a:p>
                  </a:txBody>
                  <a:tcPr/>
                </a:tc>
                <a:tc>
                  <a:txBody>
                    <a:bodyPr/>
                    <a:lstStyle/>
                    <a:p>
                      <a:r>
                        <a:rPr lang="en-IN" sz="1400" dirty="0"/>
                        <a:t>0.99</a:t>
                      </a:r>
                    </a:p>
                  </a:txBody>
                  <a:tcPr/>
                </a:tc>
                <a:tc>
                  <a:txBody>
                    <a:bodyPr/>
                    <a:lstStyle/>
                    <a:p>
                      <a:r>
                        <a:rPr lang="en-IN" sz="1400" dirty="0"/>
                        <a:t>0.95</a:t>
                      </a:r>
                    </a:p>
                  </a:txBody>
                  <a:tcPr/>
                </a:tc>
                <a:tc>
                  <a:txBody>
                    <a:bodyPr/>
                    <a:lstStyle/>
                    <a:p>
                      <a:r>
                        <a:rPr lang="en-IN" sz="1400" dirty="0"/>
                        <a:t>1.04</a:t>
                      </a:r>
                    </a:p>
                  </a:txBody>
                  <a:tcPr/>
                </a:tc>
                <a:tc>
                  <a:txBody>
                    <a:bodyPr/>
                    <a:lstStyle/>
                    <a:p>
                      <a:r>
                        <a:rPr lang="en-IN" sz="1400" dirty="0"/>
                        <a:t>0.89</a:t>
                      </a:r>
                    </a:p>
                  </a:txBody>
                  <a:tcPr/>
                </a:tc>
                <a:tc>
                  <a:txBody>
                    <a:bodyPr/>
                    <a:lstStyle/>
                    <a:p>
                      <a:r>
                        <a:rPr lang="en-IN" sz="1400" dirty="0"/>
                        <a:t>0.86</a:t>
                      </a:r>
                    </a:p>
                  </a:txBody>
                  <a:tcPr/>
                </a:tc>
                <a:tc>
                  <a:txBody>
                    <a:bodyPr/>
                    <a:lstStyle/>
                    <a:p>
                      <a:r>
                        <a:rPr lang="en-IN" sz="1400" dirty="0"/>
                        <a:t>0.69</a:t>
                      </a:r>
                    </a:p>
                  </a:txBody>
                  <a:tcPr/>
                </a:tc>
                <a:tc>
                  <a:txBody>
                    <a:bodyPr/>
                    <a:lstStyle/>
                    <a:p>
                      <a:r>
                        <a:rPr lang="en-IN" sz="1400" dirty="0"/>
                        <a:t>0.87</a:t>
                      </a:r>
                    </a:p>
                  </a:txBody>
                  <a:tcPr/>
                </a:tc>
                <a:tc>
                  <a:txBody>
                    <a:bodyPr/>
                    <a:lstStyle/>
                    <a:p>
                      <a:r>
                        <a:rPr lang="en-IN" sz="1400" dirty="0"/>
                        <a:t>0.84</a:t>
                      </a:r>
                    </a:p>
                  </a:txBody>
                  <a:tcPr/>
                </a:tc>
                <a:tc>
                  <a:txBody>
                    <a:bodyPr/>
                    <a:lstStyle/>
                    <a:p>
                      <a:r>
                        <a:rPr lang="en-IN" sz="1400" dirty="0"/>
                        <a:t>0.89</a:t>
                      </a:r>
                    </a:p>
                  </a:txBody>
                  <a:tcPr/>
                </a:tc>
                <a:extLst>
                  <a:ext uri="{0D108BD9-81ED-4DB2-BD59-A6C34878D82A}">
                    <a16:rowId xmlns:a16="http://schemas.microsoft.com/office/drawing/2014/main" val="2873262631"/>
                  </a:ext>
                </a:extLst>
              </a:tr>
              <a:tr h="569537">
                <a:tc>
                  <a:txBody>
                    <a:bodyPr/>
                    <a:lstStyle/>
                    <a:p>
                      <a:r>
                        <a:rPr lang="en-IN" sz="1400" dirty="0"/>
                        <a:t>100</a:t>
                      </a:r>
                    </a:p>
                  </a:txBody>
                  <a:tcPr/>
                </a:tc>
                <a:tc>
                  <a:txBody>
                    <a:bodyPr/>
                    <a:lstStyle/>
                    <a:p>
                      <a:r>
                        <a:rPr lang="en-IN" sz="1400" dirty="0"/>
                        <a:t>0.49</a:t>
                      </a:r>
                    </a:p>
                  </a:txBody>
                  <a:tcPr/>
                </a:tc>
                <a:tc>
                  <a:txBody>
                    <a:bodyPr/>
                    <a:lstStyle/>
                    <a:p>
                      <a:r>
                        <a:rPr lang="en-IN" sz="1400" dirty="0"/>
                        <a:t>0.95</a:t>
                      </a:r>
                    </a:p>
                  </a:txBody>
                  <a:tcPr/>
                </a:tc>
                <a:tc>
                  <a:txBody>
                    <a:bodyPr/>
                    <a:lstStyle/>
                    <a:p>
                      <a:r>
                        <a:rPr lang="en-IN" sz="1400" dirty="0"/>
                        <a:t>0.64</a:t>
                      </a:r>
                    </a:p>
                  </a:txBody>
                  <a:tcPr/>
                </a:tc>
                <a:tc>
                  <a:txBody>
                    <a:bodyPr/>
                    <a:lstStyle/>
                    <a:p>
                      <a:r>
                        <a:rPr lang="en-IN" sz="1400" dirty="0"/>
                        <a:t>0.89</a:t>
                      </a:r>
                    </a:p>
                  </a:txBody>
                  <a:tcPr/>
                </a:tc>
                <a:tc>
                  <a:txBody>
                    <a:bodyPr/>
                    <a:lstStyle/>
                    <a:p>
                      <a:r>
                        <a:rPr lang="en-IN" sz="1400" dirty="0"/>
                        <a:t>0.89</a:t>
                      </a:r>
                    </a:p>
                  </a:txBody>
                  <a:tcPr/>
                </a:tc>
                <a:tc>
                  <a:txBody>
                    <a:bodyPr/>
                    <a:lstStyle/>
                    <a:p>
                      <a:r>
                        <a:rPr lang="en-IN" sz="1400" dirty="0"/>
                        <a:t>0.55</a:t>
                      </a:r>
                    </a:p>
                  </a:txBody>
                  <a:tcPr/>
                </a:tc>
                <a:tc>
                  <a:txBody>
                    <a:bodyPr/>
                    <a:lstStyle/>
                    <a:p>
                      <a:r>
                        <a:rPr lang="en-IN" sz="1400" dirty="0"/>
                        <a:t>0.96</a:t>
                      </a:r>
                    </a:p>
                  </a:txBody>
                  <a:tcPr/>
                </a:tc>
                <a:tc>
                  <a:txBody>
                    <a:bodyPr/>
                    <a:lstStyle/>
                    <a:p>
                      <a:r>
                        <a:rPr lang="en-IN" sz="1400" dirty="0"/>
                        <a:t>0.95</a:t>
                      </a:r>
                    </a:p>
                  </a:txBody>
                  <a:tcPr/>
                </a:tc>
                <a:tc>
                  <a:txBody>
                    <a:bodyPr/>
                    <a:lstStyle/>
                    <a:p>
                      <a:r>
                        <a:rPr lang="en-IN" sz="1400" dirty="0"/>
                        <a:t>0.96</a:t>
                      </a:r>
                    </a:p>
                  </a:txBody>
                  <a:tcPr/>
                </a:tc>
                <a:extLst>
                  <a:ext uri="{0D108BD9-81ED-4DB2-BD59-A6C34878D82A}">
                    <a16:rowId xmlns:a16="http://schemas.microsoft.com/office/drawing/2014/main" val="1045476354"/>
                  </a:ext>
                </a:extLst>
              </a:tr>
            </a:tbl>
          </a:graphicData>
        </a:graphic>
      </p:graphicFrame>
    </p:spTree>
    <p:extLst>
      <p:ext uri="{BB962C8B-B14F-4D97-AF65-F5344CB8AC3E}">
        <p14:creationId xmlns:p14="http://schemas.microsoft.com/office/powerpoint/2010/main" val="17376995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4D91E21-665F-FAC7-DD58-9372A53E69A4}"/>
              </a:ext>
            </a:extLst>
          </p:cNvPr>
          <p:cNvSpPr/>
          <p:nvPr/>
        </p:nvSpPr>
        <p:spPr>
          <a:xfrm>
            <a:off x="1222625" y="924674"/>
            <a:ext cx="9719353" cy="4685016"/>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E6166802-58CE-D10A-7975-805BC6409AAB}"/>
              </a:ext>
            </a:extLst>
          </p:cNvPr>
          <p:cNvSpPr txBox="1"/>
          <p:nvPr/>
        </p:nvSpPr>
        <p:spPr>
          <a:xfrm>
            <a:off x="1512356" y="1075356"/>
            <a:ext cx="6096000" cy="261610"/>
          </a:xfrm>
          <a:prstGeom prst="rect">
            <a:avLst/>
          </a:prstGeom>
          <a:noFill/>
        </p:spPr>
        <p:txBody>
          <a:bodyPr wrap="square">
            <a:spAutoFit/>
          </a:bodyPr>
          <a:lstStyle/>
          <a:p>
            <a:r>
              <a:rPr lang="en-US" sz="1100" dirty="0"/>
              <a:t>SELF-DEFINED SEQUENTIAL MODEL</a:t>
            </a:r>
            <a:endParaRPr lang="en-IN" sz="1100" dirty="0"/>
          </a:p>
        </p:txBody>
      </p:sp>
      <p:pic>
        <p:nvPicPr>
          <p:cNvPr id="6" name="Picture 5">
            <a:extLst>
              <a:ext uri="{FF2B5EF4-FFF2-40B4-BE49-F238E27FC236}">
                <a16:creationId xmlns:a16="http://schemas.microsoft.com/office/drawing/2014/main" id="{554094F0-A4BC-FDA0-CC9C-2E71115B77C9}"/>
              </a:ext>
            </a:extLst>
          </p:cNvPr>
          <p:cNvPicPr>
            <a:picLocks noChangeAspect="1"/>
          </p:cNvPicPr>
          <p:nvPr/>
        </p:nvPicPr>
        <p:blipFill>
          <a:blip r:embed="rId2"/>
          <a:stretch>
            <a:fillRect/>
          </a:stretch>
        </p:blipFill>
        <p:spPr>
          <a:xfrm>
            <a:off x="1512356" y="1609747"/>
            <a:ext cx="4153113" cy="3314870"/>
          </a:xfrm>
          <a:prstGeom prst="rect">
            <a:avLst/>
          </a:prstGeom>
        </p:spPr>
      </p:pic>
      <p:pic>
        <p:nvPicPr>
          <p:cNvPr id="9" name="Picture 8">
            <a:extLst>
              <a:ext uri="{FF2B5EF4-FFF2-40B4-BE49-F238E27FC236}">
                <a16:creationId xmlns:a16="http://schemas.microsoft.com/office/drawing/2014/main" id="{2828B3CD-5F57-84EA-3D0B-D92CA1EE2990}"/>
              </a:ext>
            </a:extLst>
          </p:cNvPr>
          <p:cNvPicPr>
            <a:picLocks noChangeAspect="1"/>
          </p:cNvPicPr>
          <p:nvPr/>
        </p:nvPicPr>
        <p:blipFill>
          <a:blip r:embed="rId3"/>
          <a:stretch>
            <a:fillRect/>
          </a:stretch>
        </p:blipFill>
        <p:spPr>
          <a:xfrm>
            <a:off x="6318427" y="1609747"/>
            <a:ext cx="4178515" cy="3314870"/>
          </a:xfrm>
          <a:prstGeom prst="rect">
            <a:avLst/>
          </a:prstGeom>
        </p:spPr>
      </p:pic>
    </p:spTree>
    <p:extLst>
      <p:ext uri="{BB962C8B-B14F-4D97-AF65-F5344CB8AC3E}">
        <p14:creationId xmlns:p14="http://schemas.microsoft.com/office/powerpoint/2010/main" val="146680170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D47E7DE-E5FE-9F0D-0829-7E9B5F059E7A}"/>
              </a:ext>
            </a:extLst>
          </p:cNvPr>
          <p:cNvPicPr>
            <a:picLocks noChangeAspect="1"/>
          </p:cNvPicPr>
          <p:nvPr/>
        </p:nvPicPr>
        <p:blipFill>
          <a:blip r:embed="rId2"/>
          <a:stretch>
            <a:fillRect/>
          </a:stretch>
        </p:blipFill>
        <p:spPr>
          <a:xfrm>
            <a:off x="2648608" y="166727"/>
            <a:ext cx="7115502" cy="5435287"/>
          </a:xfrm>
          <a:prstGeom prst="rect">
            <a:avLst/>
          </a:prstGeom>
        </p:spPr>
      </p:pic>
      <p:sp>
        <p:nvSpPr>
          <p:cNvPr id="6" name="TextBox 5">
            <a:extLst>
              <a:ext uri="{FF2B5EF4-FFF2-40B4-BE49-F238E27FC236}">
                <a16:creationId xmlns:a16="http://schemas.microsoft.com/office/drawing/2014/main" id="{556A7F8E-AAA0-322C-7A60-0F895E6D36FF}"/>
              </a:ext>
            </a:extLst>
          </p:cNvPr>
          <p:cNvSpPr txBox="1"/>
          <p:nvPr/>
        </p:nvSpPr>
        <p:spPr>
          <a:xfrm>
            <a:off x="2816773" y="5843751"/>
            <a:ext cx="7020909" cy="646331"/>
          </a:xfrm>
          <a:prstGeom prst="rect">
            <a:avLst/>
          </a:prstGeom>
          <a:noFill/>
        </p:spPr>
        <p:txBody>
          <a:bodyPr wrap="square" rtlCol="0">
            <a:spAutoFit/>
          </a:bodyPr>
          <a:lstStyle/>
          <a:p>
            <a:r>
              <a:rPr lang="en-US" dirty="0"/>
              <a:t>Confusion Matrix obtained after training the Self defined sequential Architecture</a:t>
            </a:r>
            <a:endParaRPr lang="en-IN" dirty="0"/>
          </a:p>
        </p:txBody>
      </p:sp>
    </p:spTree>
    <p:extLst>
      <p:ext uri="{BB962C8B-B14F-4D97-AF65-F5344CB8AC3E}">
        <p14:creationId xmlns:p14="http://schemas.microsoft.com/office/powerpoint/2010/main" val="425676029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0AA12E4-79C3-0DA2-5DAB-40B56626144A}"/>
              </a:ext>
            </a:extLst>
          </p:cNvPr>
          <p:cNvPicPr>
            <a:picLocks noChangeAspect="1"/>
          </p:cNvPicPr>
          <p:nvPr/>
        </p:nvPicPr>
        <p:blipFill>
          <a:blip r:embed="rId2"/>
          <a:stretch>
            <a:fillRect/>
          </a:stretch>
        </p:blipFill>
        <p:spPr>
          <a:xfrm>
            <a:off x="2322786" y="704193"/>
            <a:ext cx="7872248" cy="4572752"/>
          </a:xfrm>
          <a:prstGeom prst="rect">
            <a:avLst/>
          </a:prstGeom>
        </p:spPr>
      </p:pic>
      <p:sp>
        <p:nvSpPr>
          <p:cNvPr id="4" name="TextBox 3">
            <a:extLst>
              <a:ext uri="{FF2B5EF4-FFF2-40B4-BE49-F238E27FC236}">
                <a16:creationId xmlns:a16="http://schemas.microsoft.com/office/drawing/2014/main" id="{CDA2597A-537F-EAB7-882E-AF71A1DFC2D9}"/>
              </a:ext>
            </a:extLst>
          </p:cNvPr>
          <p:cNvSpPr txBox="1"/>
          <p:nvPr/>
        </p:nvSpPr>
        <p:spPr>
          <a:xfrm>
            <a:off x="2417379" y="5644055"/>
            <a:ext cx="7168055" cy="646331"/>
          </a:xfrm>
          <a:prstGeom prst="rect">
            <a:avLst/>
          </a:prstGeom>
          <a:noFill/>
        </p:spPr>
        <p:txBody>
          <a:bodyPr wrap="square" rtlCol="0">
            <a:spAutoFit/>
          </a:bodyPr>
          <a:lstStyle/>
          <a:p>
            <a:r>
              <a:rPr lang="en-US" dirty="0"/>
              <a:t>Precision Recall curve obtained after training the model</a:t>
            </a:r>
          </a:p>
          <a:p>
            <a:endParaRPr lang="en-IN" dirty="0"/>
          </a:p>
        </p:txBody>
      </p:sp>
    </p:spTree>
    <p:extLst>
      <p:ext uri="{BB962C8B-B14F-4D97-AF65-F5344CB8AC3E}">
        <p14:creationId xmlns:p14="http://schemas.microsoft.com/office/powerpoint/2010/main" val="74283484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9A08321-0279-FFA4-BA9A-6DDF98AC781E}"/>
              </a:ext>
            </a:extLst>
          </p:cNvPr>
          <p:cNvPicPr>
            <a:picLocks noChangeAspect="1"/>
          </p:cNvPicPr>
          <p:nvPr/>
        </p:nvPicPr>
        <p:blipFill>
          <a:blip r:embed="rId2"/>
          <a:stretch>
            <a:fillRect/>
          </a:stretch>
        </p:blipFill>
        <p:spPr>
          <a:xfrm>
            <a:off x="3394841" y="178675"/>
            <a:ext cx="6611008" cy="5917325"/>
          </a:xfrm>
          <a:prstGeom prst="rect">
            <a:avLst/>
          </a:prstGeom>
        </p:spPr>
      </p:pic>
      <p:sp>
        <p:nvSpPr>
          <p:cNvPr id="4" name="TextBox 3">
            <a:extLst>
              <a:ext uri="{FF2B5EF4-FFF2-40B4-BE49-F238E27FC236}">
                <a16:creationId xmlns:a16="http://schemas.microsoft.com/office/drawing/2014/main" id="{27BC59A8-5338-4BD1-4B98-AE1B25C3700A}"/>
              </a:ext>
            </a:extLst>
          </p:cNvPr>
          <p:cNvSpPr txBox="1"/>
          <p:nvPr/>
        </p:nvSpPr>
        <p:spPr>
          <a:xfrm>
            <a:off x="3762703" y="6216134"/>
            <a:ext cx="6968359" cy="369332"/>
          </a:xfrm>
          <a:prstGeom prst="rect">
            <a:avLst/>
          </a:prstGeom>
          <a:noFill/>
        </p:spPr>
        <p:txBody>
          <a:bodyPr wrap="square" rtlCol="0">
            <a:spAutoFit/>
          </a:bodyPr>
          <a:lstStyle/>
          <a:p>
            <a:r>
              <a:rPr lang="en-US" dirty="0"/>
              <a:t>Precision Recall and f1-Score across all the Class</a:t>
            </a:r>
            <a:endParaRPr lang="en-IN" dirty="0"/>
          </a:p>
        </p:txBody>
      </p:sp>
    </p:spTree>
    <p:extLst>
      <p:ext uri="{BB962C8B-B14F-4D97-AF65-F5344CB8AC3E}">
        <p14:creationId xmlns:p14="http://schemas.microsoft.com/office/powerpoint/2010/main" val="29521971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graph with a bar and text&#10;&#10;Description automatically generated with medium confidence">
            <a:extLst>
              <a:ext uri="{FF2B5EF4-FFF2-40B4-BE49-F238E27FC236}">
                <a16:creationId xmlns:a16="http://schemas.microsoft.com/office/drawing/2014/main" id="{B629B784-F3F2-B4B3-A108-65FA556A14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1109" y="2276856"/>
            <a:ext cx="10943691" cy="2304297"/>
          </a:xfrm>
          <a:prstGeom prst="rect">
            <a:avLst/>
          </a:prstGeom>
        </p:spPr>
      </p:pic>
      <p:sp>
        <p:nvSpPr>
          <p:cNvPr id="4" name="TextBox 3">
            <a:extLst>
              <a:ext uri="{FF2B5EF4-FFF2-40B4-BE49-F238E27FC236}">
                <a16:creationId xmlns:a16="http://schemas.microsoft.com/office/drawing/2014/main" id="{837C6B7B-3439-4121-52C5-8D725F593467}"/>
              </a:ext>
            </a:extLst>
          </p:cNvPr>
          <p:cNvSpPr txBox="1"/>
          <p:nvPr/>
        </p:nvSpPr>
        <p:spPr>
          <a:xfrm>
            <a:off x="934720" y="836414"/>
            <a:ext cx="6096000" cy="584775"/>
          </a:xfrm>
          <a:prstGeom prst="rect">
            <a:avLst/>
          </a:prstGeom>
          <a:noFill/>
        </p:spPr>
        <p:txBody>
          <a:bodyPr wrap="square">
            <a:spAutoFit/>
          </a:bodyPr>
          <a:lstStyle/>
          <a:p>
            <a:r>
              <a:rPr lang="en-US" sz="3200" b="1" dirty="0">
                <a:solidFill>
                  <a:srgbClr val="500050"/>
                </a:solidFill>
                <a:latin typeface="Arial" panose="020B0604020202020204" pitchFamily="34" charset="0"/>
              </a:rPr>
              <a:t>Timeline Chart</a:t>
            </a:r>
            <a:endParaRPr lang="en-IN" sz="3200" b="1" dirty="0"/>
          </a:p>
        </p:txBody>
      </p:sp>
    </p:spTree>
    <p:extLst>
      <p:ext uri="{BB962C8B-B14F-4D97-AF65-F5344CB8AC3E}">
        <p14:creationId xmlns:p14="http://schemas.microsoft.com/office/powerpoint/2010/main" val="69760583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C464B4C-3453-E641-05C1-6E8D077C1F92}"/>
              </a:ext>
            </a:extLst>
          </p:cNvPr>
          <p:cNvSpPr txBox="1"/>
          <p:nvPr/>
        </p:nvSpPr>
        <p:spPr>
          <a:xfrm>
            <a:off x="812800" y="274320"/>
            <a:ext cx="11165840" cy="8371523"/>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REFERENCES</a:t>
            </a:r>
          </a:p>
          <a:p>
            <a:pPr marL="285750" indent="-285750">
              <a:buFont typeface="Arial" panose="020B0604020202020204" pitchFamily="34" charset="0"/>
              <a:buChar char="•"/>
            </a:pPr>
            <a:r>
              <a:rPr lang="en-IN" sz="1400" b="0" i="0" dirty="0">
                <a:solidFill>
                  <a:srgbClr val="222222"/>
                </a:solidFill>
                <a:effectLst/>
                <a:latin typeface="Times New Roman" panose="02020603050405020304" pitchFamily="18" charset="0"/>
                <a:cs typeface="Times New Roman" panose="02020603050405020304" pitchFamily="18" charset="0"/>
              </a:rPr>
              <a:t>Kanda PS, Xia K, Sanusi OH. A deep learning-based recognition technique for plant leaf classification. IEEE Access. 2021 Nov 30;9:162590-613.</a:t>
            </a:r>
          </a:p>
          <a:p>
            <a:pPr marL="285750" indent="-285750">
              <a:buFont typeface="Arial" panose="020B0604020202020204" pitchFamily="34" charset="0"/>
              <a:buChar char="•"/>
            </a:pPr>
            <a:endParaRPr lang="en-IN" sz="1400" b="0" i="0" dirty="0">
              <a:solidFill>
                <a:srgbClr val="222222"/>
              </a:solidFill>
              <a:effectLst/>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sz="1400" b="0" i="0" dirty="0">
                <a:solidFill>
                  <a:srgbClr val="222222"/>
                </a:solidFill>
                <a:effectLst/>
                <a:latin typeface="Times New Roman" panose="02020603050405020304" pitchFamily="18" charset="0"/>
                <a:cs typeface="Times New Roman" panose="02020603050405020304" pitchFamily="18" charset="0"/>
              </a:rPr>
              <a:t>Wei Tan J, Chang SW, Abdul-Kareem S, Yap HJ, Yong KT. Deep learning for plant species classification using leaf vein morphometric. IEEE/ACM transactions on computational biology and bioinformatics. 2018 Jun 19;17(1):82-90.</a:t>
            </a:r>
          </a:p>
          <a:p>
            <a:pPr marL="285750" indent="-285750">
              <a:buFont typeface="Arial" panose="020B0604020202020204" pitchFamily="34" charset="0"/>
              <a:buChar char="•"/>
            </a:pPr>
            <a:endParaRPr lang="en-IN" sz="1400" dirty="0">
              <a:solidFill>
                <a:srgbClr val="222222"/>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sz="1400" b="0" i="0" dirty="0">
                <a:solidFill>
                  <a:srgbClr val="222222"/>
                </a:solidFill>
                <a:effectLst/>
                <a:latin typeface="Times New Roman" panose="02020603050405020304" pitchFamily="18" charset="0"/>
                <a:cs typeface="Times New Roman" panose="02020603050405020304" pitchFamily="18" charset="0"/>
              </a:rPr>
              <a:t>Su J, Wang M, Wu Z, Chen Q. Fast plant leaf recognition using improved multiscale triangle representation and KNN for optimization. IEEE Access. 2020 Nov 12;8:208753-66.</a:t>
            </a:r>
          </a:p>
          <a:p>
            <a:pPr marL="285750" indent="-285750">
              <a:buFont typeface="Arial" panose="020B0604020202020204" pitchFamily="34" charset="0"/>
              <a:buChar char="•"/>
            </a:pPr>
            <a:endParaRPr lang="en-IN" sz="1400" dirty="0">
              <a:solidFill>
                <a:srgbClr val="222222"/>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400" b="0" i="0" dirty="0">
                <a:solidFill>
                  <a:srgbClr val="222222"/>
                </a:solidFill>
                <a:effectLst/>
                <a:latin typeface="Times New Roman" panose="02020603050405020304" pitchFamily="18" charset="0"/>
                <a:cs typeface="Times New Roman" panose="02020603050405020304" pitchFamily="18" charset="0"/>
              </a:rPr>
              <a:t>Zhang Y. Improved Leaf Image Classification Using Topological Features and CNN With Attention Module. In2021 IEEE 6th International Conference on Signal and Image Processing (ICSIP) 2021 Oct 22 (pp. 311-315). IEEE.</a:t>
            </a:r>
          </a:p>
          <a:p>
            <a:pPr marL="285750" indent="-285750">
              <a:buFont typeface="Arial" panose="020B0604020202020204" pitchFamily="34" charset="0"/>
              <a:buChar char="•"/>
            </a:pPr>
            <a:endParaRPr lang="en-US" sz="1400" b="0" i="0" dirty="0">
              <a:solidFill>
                <a:srgbClr val="222222"/>
              </a:solidFill>
              <a:effectLst/>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sz="1400" b="0" i="0" dirty="0" err="1">
                <a:solidFill>
                  <a:srgbClr val="222222"/>
                </a:solidFill>
                <a:effectLst/>
                <a:latin typeface="Times New Roman" panose="02020603050405020304" pitchFamily="18" charset="0"/>
                <a:cs typeface="Times New Roman" panose="02020603050405020304" pitchFamily="18" charset="0"/>
              </a:rPr>
              <a:t>Weyler</a:t>
            </a:r>
            <a:r>
              <a:rPr lang="en-IN" sz="1400" b="0" i="0" dirty="0">
                <a:solidFill>
                  <a:srgbClr val="222222"/>
                </a:solidFill>
                <a:effectLst/>
                <a:latin typeface="Times New Roman" panose="02020603050405020304" pitchFamily="18" charset="0"/>
                <a:cs typeface="Times New Roman" panose="02020603050405020304" pitchFamily="18" charset="0"/>
              </a:rPr>
              <a:t> J, </a:t>
            </a:r>
            <a:r>
              <a:rPr lang="en-IN" sz="1400" b="0" i="0" dirty="0" err="1">
                <a:solidFill>
                  <a:srgbClr val="222222"/>
                </a:solidFill>
                <a:effectLst/>
                <a:latin typeface="Times New Roman" panose="02020603050405020304" pitchFamily="18" charset="0"/>
                <a:cs typeface="Times New Roman" panose="02020603050405020304" pitchFamily="18" charset="0"/>
              </a:rPr>
              <a:t>Milioto</a:t>
            </a:r>
            <a:r>
              <a:rPr lang="en-IN" sz="1400" b="0" i="0" dirty="0">
                <a:solidFill>
                  <a:srgbClr val="222222"/>
                </a:solidFill>
                <a:effectLst/>
                <a:latin typeface="Times New Roman" panose="02020603050405020304" pitchFamily="18" charset="0"/>
                <a:cs typeface="Times New Roman" panose="02020603050405020304" pitchFamily="18" charset="0"/>
              </a:rPr>
              <a:t> A, Falck T, </a:t>
            </a:r>
            <a:r>
              <a:rPr lang="en-IN" sz="1400" b="0" i="0" dirty="0" err="1">
                <a:solidFill>
                  <a:srgbClr val="222222"/>
                </a:solidFill>
                <a:effectLst/>
                <a:latin typeface="Times New Roman" panose="02020603050405020304" pitchFamily="18" charset="0"/>
                <a:cs typeface="Times New Roman" panose="02020603050405020304" pitchFamily="18" charset="0"/>
              </a:rPr>
              <a:t>Behley</a:t>
            </a:r>
            <a:r>
              <a:rPr lang="en-IN" sz="1400" b="0" i="0" dirty="0">
                <a:solidFill>
                  <a:srgbClr val="222222"/>
                </a:solidFill>
                <a:effectLst/>
                <a:latin typeface="Times New Roman" panose="02020603050405020304" pitchFamily="18" charset="0"/>
                <a:cs typeface="Times New Roman" panose="02020603050405020304" pitchFamily="18" charset="0"/>
              </a:rPr>
              <a:t> J, </a:t>
            </a:r>
            <a:r>
              <a:rPr lang="en-IN" sz="1400" b="0" i="0" dirty="0" err="1">
                <a:solidFill>
                  <a:srgbClr val="222222"/>
                </a:solidFill>
                <a:effectLst/>
                <a:latin typeface="Times New Roman" panose="02020603050405020304" pitchFamily="18" charset="0"/>
                <a:cs typeface="Times New Roman" panose="02020603050405020304" pitchFamily="18" charset="0"/>
              </a:rPr>
              <a:t>Stachniss</a:t>
            </a:r>
            <a:r>
              <a:rPr lang="en-IN" sz="1400" b="0" i="0" dirty="0">
                <a:solidFill>
                  <a:srgbClr val="222222"/>
                </a:solidFill>
                <a:effectLst/>
                <a:latin typeface="Times New Roman" panose="02020603050405020304" pitchFamily="18" charset="0"/>
                <a:cs typeface="Times New Roman" panose="02020603050405020304" pitchFamily="18" charset="0"/>
              </a:rPr>
              <a:t> C. Joint plant instance detection and leaf count estimation for in-field plant phenotyping. IEEE Robotics and Automation Letters. 2021 Feb 19;6(2):3599-606.</a:t>
            </a:r>
          </a:p>
          <a:p>
            <a:pPr marL="285750" indent="-285750">
              <a:buFont typeface="Arial" panose="020B0604020202020204" pitchFamily="34" charset="0"/>
              <a:buChar char="•"/>
            </a:pPr>
            <a:endParaRPr lang="en-IN" sz="1400" dirty="0">
              <a:solidFill>
                <a:srgbClr val="222222"/>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sz="1400" b="0" i="0" dirty="0" err="1">
                <a:solidFill>
                  <a:srgbClr val="222222"/>
                </a:solidFill>
                <a:effectLst/>
                <a:latin typeface="Times New Roman" panose="02020603050405020304" pitchFamily="18" charset="0"/>
                <a:cs typeface="Times New Roman" panose="02020603050405020304" pitchFamily="18" charset="0"/>
              </a:rPr>
              <a:t>Weyler</a:t>
            </a:r>
            <a:r>
              <a:rPr lang="en-IN" sz="1400" b="0" i="0" dirty="0">
                <a:solidFill>
                  <a:srgbClr val="222222"/>
                </a:solidFill>
                <a:effectLst/>
                <a:latin typeface="Times New Roman" panose="02020603050405020304" pitchFamily="18" charset="0"/>
                <a:cs typeface="Times New Roman" panose="02020603050405020304" pitchFamily="18" charset="0"/>
              </a:rPr>
              <a:t> J, </a:t>
            </a:r>
            <a:r>
              <a:rPr lang="en-IN" sz="1400" b="0" i="0" dirty="0" err="1">
                <a:solidFill>
                  <a:srgbClr val="222222"/>
                </a:solidFill>
                <a:effectLst/>
                <a:latin typeface="Times New Roman" panose="02020603050405020304" pitchFamily="18" charset="0"/>
                <a:cs typeface="Times New Roman" panose="02020603050405020304" pitchFamily="18" charset="0"/>
              </a:rPr>
              <a:t>Quakernack</a:t>
            </a:r>
            <a:r>
              <a:rPr lang="en-IN" sz="1400" b="0" i="0" dirty="0">
                <a:solidFill>
                  <a:srgbClr val="222222"/>
                </a:solidFill>
                <a:effectLst/>
                <a:latin typeface="Times New Roman" panose="02020603050405020304" pitchFamily="18" charset="0"/>
                <a:cs typeface="Times New Roman" panose="02020603050405020304" pitchFamily="18" charset="0"/>
              </a:rPr>
              <a:t> J, Lottes P, </a:t>
            </a:r>
            <a:r>
              <a:rPr lang="en-IN" sz="1400" b="0" i="0" dirty="0" err="1">
                <a:solidFill>
                  <a:srgbClr val="222222"/>
                </a:solidFill>
                <a:effectLst/>
                <a:latin typeface="Times New Roman" panose="02020603050405020304" pitchFamily="18" charset="0"/>
                <a:cs typeface="Times New Roman" panose="02020603050405020304" pitchFamily="18" charset="0"/>
              </a:rPr>
              <a:t>Behley</a:t>
            </a:r>
            <a:r>
              <a:rPr lang="en-IN" sz="1400" b="0" i="0" dirty="0">
                <a:solidFill>
                  <a:srgbClr val="222222"/>
                </a:solidFill>
                <a:effectLst/>
                <a:latin typeface="Times New Roman" panose="02020603050405020304" pitchFamily="18" charset="0"/>
                <a:cs typeface="Times New Roman" panose="02020603050405020304" pitchFamily="18" charset="0"/>
              </a:rPr>
              <a:t> J, </a:t>
            </a:r>
            <a:r>
              <a:rPr lang="en-IN" sz="1400" b="0" i="0" dirty="0" err="1">
                <a:solidFill>
                  <a:srgbClr val="222222"/>
                </a:solidFill>
                <a:effectLst/>
                <a:latin typeface="Times New Roman" panose="02020603050405020304" pitchFamily="18" charset="0"/>
                <a:cs typeface="Times New Roman" panose="02020603050405020304" pitchFamily="18" charset="0"/>
              </a:rPr>
              <a:t>Stachniss</a:t>
            </a:r>
            <a:r>
              <a:rPr lang="en-IN" sz="1400" b="0" i="0" dirty="0">
                <a:solidFill>
                  <a:srgbClr val="222222"/>
                </a:solidFill>
                <a:effectLst/>
                <a:latin typeface="Times New Roman" panose="02020603050405020304" pitchFamily="18" charset="0"/>
                <a:cs typeface="Times New Roman" panose="02020603050405020304" pitchFamily="18" charset="0"/>
              </a:rPr>
              <a:t> C. Joint plant and leaf instance segmentation on field-scale UAV imagery. IEEE Robotics and Automation Letters. 2022 Feb 1;7(2):3787-94.</a:t>
            </a:r>
          </a:p>
          <a:p>
            <a:pPr marL="285750" indent="-285750">
              <a:buFont typeface="Arial" panose="020B0604020202020204" pitchFamily="34" charset="0"/>
              <a:buChar char="•"/>
            </a:pPr>
            <a:endParaRPr lang="en-IN" sz="1400" b="0" i="0" dirty="0">
              <a:solidFill>
                <a:srgbClr val="222222"/>
              </a:solidFill>
              <a:effectLst/>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400" b="0" i="0" dirty="0" err="1">
                <a:solidFill>
                  <a:srgbClr val="222222"/>
                </a:solidFill>
                <a:effectLst/>
                <a:latin typeface="Times New Roman" panose="02020603050405020304" pitchFamily="18" charset="0"/>
                <a:cs typeface="Times New Roman" panose="02020603050405020304" pitchFamily="18" charset="0"/>
              </a:rPr>
              <a:t>Huixian</a:t>
            </a:r>
            <a:r>
              <a:rPr lang="en-US" sz="1400" b="0" i="0" dirty="0">
                <a:solidFill>
                  <a:srgbClr val="222222"/>
                </a:solidFill>
                <a:effectLst/>
                <a:latin typeface="Times New Roman" panose="02020603050405020304" pitchFamily="18" charset="0"/>
                <a:cs typeface="Times New Roman" panose="02020603050405020304" pitchFamily="18" charset="0"/>
              </a:rPr>
              <a:t> J. The analysis of plants image recognition based on deep learning and artificial neural network. IEEE Access. 2020 Apr 9;8:68828-41.</a:t>
            </a:r>
          </a:p>
          <a:p>
            <a:pPr marL="285750" indent="-285750">
              <a:buFont typeface="Arial" panose="020B0604020202020204" pitchFamily="34" charset="0"/>
              <a:buChar char="•"/>
            </a:pPr>
            <a:endParaRPr lang="en-US" sz="1400" dirty="0">
              <a:solidFill>
                <a:srgbClr val="222222"/>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400" b="0" i="0" dirty="0">
                <a:solidFill>
                  <a:srgbClr val="222222"/>
                </a:solidFill>
                <a:effectLst/>
                <a:latin typeface="Times New Roman" panose="02020603050405020304" pitchFamily="18" charset="0"/>
                <a:cs typeface="Times New Roman" panose="02020603050405020304" pitchFamily="18" charset="0"/>
              </a:rPr>
              <a:t>Han S, Jiang X, Wu Z. An improved YOLOv5 algorithm for wood defect detection based on attention. IEEE Access. 2023 Jul 10.</a:t>
            </a:r>
          </a:p>
          <a:p>
            <a:pPr marL="285750" indent="-285750">
              <a:buFont typeface="Arial" panose="020B0604020202020204" pitchFamily="34" charset="0"/>
              <a:buChar char="•"/>
            </a:pPr>
            <a:endParaRPr lang="en-US" sz="1400" dirty="0">
              <a:solidFill>
                <a:srgbClr val="222222"/>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400" b="0" i="0" dirty="0">
                <a:solidFill>
                  <a:srgbClr val="222222"/>
                </a:solidFill>
                <a:effectLst/>
                <a:latin typeface="Times New Roman" panose="02020603050405020304" pitchFamily="18" charset="0"/>
                <a:cs typeface="Times New Roman" panose="02020603050405020304" pitchFamily="18" charset="0"/>
              </a:rPr>
              <a:t>Shen R, Zhen T, Li Z. YOLOv5-Based Model Integrating Separable Convolutions for Detection of Wheat Head Images. IEEE Access. 2023 Feb 1;11:12059-74.</a:t>
            </a:r>
          </a:p>
          <a:p>
            <a:pPr marL="285750" indent="-285750">
              <a:buFont typeface="Arial" panose="020B0604020202020204" pitchFamily="34" charset="0"/>
              <a:buChar char="•"/>
            </a:pPr>
            <a:endParaRPr lang="en-US" sz="1400" dirty="0">
              <a:solidFill>
                <a:srgbClr val="222222"/>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sz="1400" b="0" i="0" dirty="0">
                <a:solidFill>
                  <a:srgbClr val="222222"/>
                </a:solidFill>
                <a:effectLst/>
                <a:latin typeface="Times New Roman" panose="02020603050405020304" pitchFamily="18" charset="0"/>
                <a:cs typeface="Times New Roman" panose="02020603050405020304" pitchFamily="18" charset="0"/>
              </a:rPr>
              <a:t>Campos-Leal JA, Yee-Rendón A, Vega-López IF. Simplifying VGG-16 for plant species identification. IEEE Latin America Transactions. 2022 Sep 28;20(11):2330-8</a:t>
            </a:r>
            <a:r>
              <a:rPr lang="en-IN" sz="1400" b="0" i="0" dirty="0">
                <a:solidFill>
                  <a:srgbClr val="222222"/>
                </a:solidFill>
                <a:effectLst/>
                <a:latin typeface="Arial" panose="020B0604020202020204" pitchFamily="34" charset="0"/>
              </a:rPr>
              <a:t>.</a:t>
            </a:r>
            <a:endParaRPr lang="en-US" sz="1400" b="0" i="0" dirty="0">
              <a:solidFill>
                <a:srgbClr val="222222"/>
              </a:solidFill>
              <a:effectLst/>
              <a:latin typeface="Arial" panose="020B0604020202020204" pitchFamily="34" charset="0"/>
            </a:endParaRPr>
          </a:p>
          <a:p>
            <a:pPr marL="285750" indent="-285750">
              <a:buFont typeface="Arial" panose="020B0604020202020204" pitchFamily="34" charset="0"/>
              <a:buChar char="•"/>
            </a:pPr>
            <a:endParaRPr lang="en-US" sz="1400" dirty="0">
              <a:solidFill>
                <a:srgbClr val="222222"/>
              </a:solidFill>
              <a:latin typeface="Arial" panose="020B0604020202020204" pitchFamily="34" charset="0"/>
            </a:endParaRPr>
          </a:p>
          <a:p>
            <a:pPr marL="285750" indent="-285750">
              <a:buFont typeface="Arial" panose="020B0604020202020204" pitchFamily="34" charset="0"/>
              <a:buChar char="•"/>
            </a:pPr>
            <a:endParaRPr lang="en-US" sz="1400" b="0" i="0" dirty="0">
              <a:solidFill>
                <a:srgbClr val="222222"/>
              </a:solidFill>
              <a:effectLst/>
              <a:latin typeface="Arial" panose="020B0604020202020204" pitchFamily="34" charset="0"/>
            </a:endParaRPr>
          </a:p>
          <a:p>
            <a:pPr marL="285750" indent="-285750">
              <a:buFont typeface="Arial" panose="020B0604020202020204" pitchFamily="34" charset="0"/>
              <a:buChar char="•"/>
            </a:pPr>
            <a:endParaRPr lang="en-US" sz="1400" dirty="0">
              <a:solidFill>
                <a:srgbClr val="222222"/>
              </a:solidFill>
              <a:latin typeface="Arial" panose="020B0604020202020204" pitchFamily="34" charset="0"/>
            </a:endParaRPr>
          </a:p>
          <a:p>
            <a:pPr marL="285750" indent="-285750">
              <a:buFont typeface="Arial" panose="020B0604020202020204" pitchFamily="34" charset="0"/>
              <a:buChar char="•"/>
            </a:pPr>
            <a:endParaRPr lang="en-IN" sz="1400" b="0" i="0" dirty="0">
              <a:solidFill>
                <a:srgbClr val="222222"/>
              </a:solidFill>
              <a:effectLst/>
              <a:latin typeface="Arial" panose="020B0604020202020204" pitchFamily="34" charset="0"/>
            </a:endParaRPr>
          </a:p>
          <a:p>
            <a:pPr marL="285750" indent="-285750">
              <a:buFont typeface="Arial" panose="020B0604020202020204" pitchFamily="34" charset="0"/>
              <a:buChar char="•"/>
            </a:pPr>
            <a:endParaRPr lang="en-IN" sz="1400" dirty="0">
              <a:solidFill>
                <a:srgbClr val="222222"/>
              </a:solidFill>
              <a:latin typeface="Arial" panose="020B0604020202020204" pitchFamily="34" charset="0"/>
            </a:endParaRPr>
          </a:p>
          <a:p>
            <a:pPr marL="285750" indent="-285750">
              <a:buFont typeface="Arial" panose="020B0604020202020204" pitchFamily="34" charset="0"/>
              <a:buChar char="•"/>
            </a:pPr>
            <a:endParaRPr lang="en-US" sz="1400" dirty="0">
              <a:solidFill>
                <a:srgbClr val="222222"/>
              </a:solidFill>
              <a:latin typeface="Arial" panose="020B0604020202020204" pitchFamily="34" charset="0"/>
            </a:endParaRPr>
          </a:p>
          <a:p>
            <a:pPr marL="285750" indent="-285750">
              <a:buFont typeface="Arial" panose="020B0604020202020204" pitchFamily="34" charset="0"/>
              <a:buChar char="•"/>
            </a:pPr>
            <a:endParaRPr lang="en-IN" b="0" i="0" dirty="0">
              <a:solidFill>
                <a:srgbClr val="222222"/>
              </a:solidFill>
              <a:effectLst/>
              <a:latin typeface="Arial" panose="020B0604020202020204" pitchFamily="34" charset="0"/>
            </a:endParaRPr>
          </a:p>
          <a:p>
            <a:endParaRPr lang="en-IN" dirty="0">
              <a:solidFill>
                <a:srgbClr val="222222"/>
              </a:solidFill>
              <a:latin typeface="Arial" panose="020B0604020202020204" pitchFamily="34" charset="0"/>
            </a:endParaRPr>
          </a:p>
          <a:p>
            <a:endParaRPr lang="en-US" dirty="0"/>
          </a:p>
          <a:p>
            <a:endParaRPr lang="en-IN" dirty="0"/>
          </a:p>
        </p:txBody>
      </p:sp>
    </p:spTree>
    <p:extLst>
      <p:ext uri="{BB962C8B-B14F-4D97-AF65-F5344CB8AC3E}">
        <p14:creationId xmlns:p14="http://schemas.microsoft.com/office/powerpoint/2010/main" val="54036638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3243E21-879D-3ABF-A84D-903DCD1ACA80}"/>
              </a:ext>
            </a:extLst>
          </p:cNvPr>
          <p:cNvSpPr txBox="1"/>
          <p:nvPr/>
        </p:nvSpPr>
        <p:spPr>
          <a:xfrm>
            <a:off x="2905760" y="1625600"/>
            <a:ext cx="7630160" cy="1446550"/>
          </a:xfrm>
          <a:prstGeom prst="rect">
            <a:avLst/>
          </a:prstGeom>
          <a:noFill/>
        </p:spPr>
        <p:txBody>
          <a:bodyPr wrap="square" rtlCol="0">
            <a:spAutoFit/>
          </a:bodyPr>
          <a:lstStyle/>
          <a:p>
            <a:r>
              <a:rPr lang="en-US" sz="8800" b="1" dirty="0"/>
              <a:t>Thankyou</a:t>
            </a:r>
            <a:r>
              <a:rPr lang="en-US" dirty="0"/>
              <a:t> </a:t>
            </a:r>
            <a:endParaRPr lang="en-IN" dirty="0"/>
          </a:p>
        </p:txBody>
      </p:sp>
    </p:spTree>
    <p:extLst>
      <p:ext uri="{BB962C8B-B14F-4D97-AF65-F5344CB8AC3E}">
        <p14:creationId xmlns:p14="http://schemas.microsoft.com/office/powerpoint/2010/main" val="31229472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5" name="Straight Connector 24">
            <a:extLst>
              <a:ext uri="{FF2B5EF4-FFF2-40B4-BE49-F238E27FC236}">
                <a16:creationId xmlns:a16="http://schemas.microsoft.com/office/drawing/2014/main" id="{5C05CAAB-DBA2-4548-AD5F-01BB97FBB20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5891" y="356813"/>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useBgFill="1">
        <p:nvSpPr>
          <p:cNvPr id="27" name="Rectangle 26">
            <a:extLst>
              <a:ext uri="{FF2B5EF4-FFF2-40B4-BE49-F238E27FC236}">
                <a16:creationId xmlns:a16="http://schemas.microsoft.com/office/drawing/2014/main" id="{2659FDB4-FCBE-4A89-B46D-43D4FA544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313"/>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cxnSp>
        <p:nvCxnSpPr>
          <p:cNvPr id="29" name="Straight Connector 28">
            <a:extLst>
              <a:ext uri="{FF2B5EF4-FFF2-40B4-BE49-F238E27FC236}">
                <a16:creationId xmlns:a16="http://schemas.microsoft.com/office/drawing/2014/main" id="{C8F51B3F-8331-4E4A-AE96-D47B1006EEA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8053" y="1132115"/>
            <a:ext cx="0" cy="5717573"/>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graphicFrame>
        <p:nvGraphicFramePr>
          <p:cNvPr id="20" name="TextBox 1">
            <a:extLst>
              <a:ext uri="{FF2B5EF4-FFF2-40B4-BE49-F238E27FC236}">
                <a16:creationId xmlns:a16="http://schemas.microsoft.com/office/drawing/2014/main" id="{4D62D3BA-4A49-F21A-D1A4-11EECAEC2CC7}"/>
              </a:ext>
            </a:extLst>
          </p:cNvPr>
          <p:cNvGraphicFramePr/>
          <p:nvPr>
            <p:extLst>
              <p:ext uri="{D42A27DB-BD31-4B8C-83A1-F6EECF244321}">
                <p14:modId xmlns:p14="http://schemas.microsoft.com/office/powerpoint/2010/main" val="1168647828"/>
              </p:ext>
            </p:extLst>
          </p:nvPr>
        </p:nvGraphicFramePr>
        <p:xfrm>
          <a:off x="715894" y="184938"/>
          <a:ext cx="11027471" cy="61361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565177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AE1F16B-2BDA-D21C-29B4-2A34D5CB9F8C}"/>
              </a:ext>
            </a:extLst>
          </p:cNvPr>
          <p:cNvSpPr txBox="1"/>
          <p:nvPr/>
        </p:nvSpPr>
        <p:spPr>
          <a:xfrm>
            <a:off x="1087120" y="721311"/>
            <a:ext cx="10017760" cy="4013406"/>
          </a:xfrm>
          <a:prstGeom prst="rect">
            <a:avLst/>
          </a:prstGeom>
          <a:noFill/>
        </p:spPr>
        <p:txBody>
          <a:bodyPr wrap="square">
            <a:spAutoFit/>
          </a:bodyPr>
          <a:lstStyle/>
          <a:p>
            <a:pPr indent="-228594">
              <a:lnSpc>
                <a:spcPct val="90000"/>
              </a:lnSpc>
              <a:spcAft>
                <a:spcPts val="600"/>
              </a:spcAft>
              <a:buFont typeface="Arial" panose="020B0604020202020204" pitchFamily="34" charset="0"/>
              <a:buChar char="•"/>
            </a:pPr>
            <a:r>
              <a:rPr lang="en-US" sz="2400" b="1" dirty="0"/>
              <a:t>The Outline of the contents required for the PPT is given below</a:t>
            </a:r>
          </a:p>
          <a:p>
            <a:pPr indent="-228594">
              <a:lnSpc>
                <a:spcPct val="90000"/>
              </a:lnSpc>
              <a:spcAft>
                <a:spcPts val="600"/>
              </a:spcAft>
              <a:buFont typeface="Arial" panose="020B0604020202020204" pitchFamily="34" charset="0"/>
              <a:buChar char="•"/>
            </a:pPr>
            <a:r>
              <a:rPr lang="en-US" dirty="0"/>
              <a:t>  </a:t>
            </a:r>
          </a:p>
          <a:p>
            <a:pPr indent="-228594">
              <a:lnSpc>
                <a:spcPct val="90000"/>
              </a:lnSpc>
              <a:spcAft>
                <a:spcPts val="600"/>
              </a:spcAft>
              <a:buFont typeface="Arial" panose="020B0604020202020204" pitchFamily="34" charset="0"/>
              <a:buChar char="•"/>
            </a:pPr>
            <a:r>
              <a:rPr lang="en-US" dirty="0"/>
              <a:t> </a:t>
            </a:r>
            <a:r>
              <a:rPr lang="en-US" dirty="0">
                <a:latin typeface="Times New Roman" panose="02020603050405020304" pitchFamily="18" charset="0"/>
                <a:cs typeface="Times New Roman" panose="02020603050405020304" pitchFamily="18" charset="0"/>
              </a:rPr>
              <a:t> Project title (With your name Register Number and Guide Name)</a:t>
            </a:r>
          </a:p>
          <a:p>
            <a:pPr indent="-228594">
              <a:lnSpc>
                <a:spcPct val="90000"/>
              </a:lnSpc>
              <a:spcAft>
                <a:spcPts val="600"/>
              </a:spcAf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  Problem statement</a:t>
            </a:r>
          </a:p>
          <a:p>
            <a:pPr indent="-228594">
              <a:lnSpc>
                <a:spcPct val="90000"/>
              </a:lnSpc>
              <a:spcAft>
                <a:spcPts val="600"/>
              </a:spcAf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  Literature review on the topic Identified (Minimum 10 papers from reputed Journals/Conferences)</a:t>
            </a:r>
          </a:p>
          <a:p>
            <a:pPr indent="-228594">
              <a:lnSpc>
                <a:spcPct val="90000"/>
              </a:lnSpc>
              <a:spcAft>
                <a:spcPts val="600"/>
              </a:spcAf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  Research Objectives Identified</a:t>
            </a:r>
          </a:p>
          <a:p>
            <a:pPr indent="-228594">
              <a:lnSpc>
                <a:spcPct val="90000"/>
              </a:lnSpc>
              <a:spcAft>
                <a:spcPts val="600"/>
              </a:spcAf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  Proposed Solution to the Problem</a:t>
            </a:r>
          </a:p>
          <a:p>
            <a:pPr indent="-228594">
              <a:lnSpc>
                <a:spcPct val="90000"/>
              </a:lnSpc>
              <a:spcAft>
                <a:spcPts val="600"/>
              </a:spcAf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  Architecture Diagram of your Project work</a:t>
            </a:r>
          </a:p>
          <a:p>
            <a:pPr indent="-228594">
              <a:lnSpc>
                <a:spcPct val="90000"/>
              </a:lnSpc>
              <a:spcAft>
                <a:spcPts val="600"/>
              </a:spcAf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  Dataset Description</a:t>
            </a:r>
          </a:p>
          <a:p>
            <a:pPr indent="-228594">
              <a:lnSpc>
                <a:spcPct val="90000"/>
              </a:lnSpc>
              <a:spcAft>
                <a:spcPts val="600"/>
              </a:spcAf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  Modules Identified</a:t>
            </a:r>
          </a:p>
          <a:p>
            <a:pPr indent="-228594">
              <a:lnSpc>
                <a:spcPct val="90000"/>
              </a:lnSpc>
              <a:spcAft>
                <a:spcPts val="600"/>
              </a:spcAf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  Guides Approval Mail screenshot</a:t>
            </a:r>
          </a:p>
          <a:p>
            <a:pPr indent="-228594">
              <a:lnSpc>
                <a:spcPct val="90000"/>
              </a:lnSpc>
              <a:spcAft>
                <a:spcPts val="600"/>
              </a:spcAf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  Status of work to be completed (Timeline Chart)</a:t>
            </a:r>
          </a:p>
        </p:txBody>
      </p:sp>
    </p:spTree>
    <p:extLst>
      <p:ext uri="{BB962C8B-B14F-4D97-AF65-F5344CB8AC3E}">
        <p14:creationId xmlns:p14="http://schemas.microsoft.com/office/powerpoint/2010/main" val="12668389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FE5D9B6-E9C9-0041-EE06-51D165FDDB0E}"/>
              </a:ext>
            </a:extLst>
          </p:cNvPr>
          <p:cNvSpPr txBox="1"/>
          <p:nvPr/>
        </p:nvSpPr>
        <p:spPr>
          <a:xfrm>
            <a:off x="669304" y="228401"/>
            <a:ext cx="10627360" cy="5447645"/>
          </a:xfrm>
          <a:prstGeom prst="rect">
            <a:avLst/>
          </a:prstGeom>
          <a:noFill/>
        </p:spPr>
        <p:txBody>
          <a:bodyPr wrap="square">
            <a:spAutoFit/>
          </a:bodyPr>
          <a:lstStyle/>
          <a:p>
            <a:r>
              <a:rPr lang="en-US" sz="2400" b="1" dirty="0">
                <a:latin typeface="Times New Roman" panose="02020603050405020304" pitchFamily="18" charset="0"/>
                <a:cs typeface="Times New Roman" panose="02020603050405020304" pitchFamily="18" charset="0"/>
              </a:rPr>
              <a:t>Introduction</a:t>
            </a:r>
          </a:p>
          <a:p>
            <a:endParaRPr lang="en-US" dirty="0"/>
          </a:p>
          <a:p>
            <a:r>
              <a:rPr lang="en-US" dirty="0">
                <a:solidFill>
                  <a:srgbClr val="0F0F0F"/>
                </a:solidFill>
                <a:latin typeface="Times New Roman" panose="02020603050405020304" pitchFamily="18" charset="0"/>
                <a:cs typeface="Times New Roman" panose="02020603050405020304" pitchFamily="18" charset="0"/>
              </a:rPr>
              <a:t>The wealth of biodiversity in the plant kingdom hold immense value for human well-being. Among these, medicinal plants play a pivotal role, offering a vast repository of compounds with therapeutic properties.</a:t>
            </a:r>
          </a:p>
          <a:p>
            <a:endParaRPr lang="en-US" dirty="0">
              <a:solidFill>
                <a:srgbClr val="0F0F0F"/>
              </a:solidFill>
              <a:latin typeface="Times New Roman" panose="02020603050405020304" pitchFamily="18" charset="0"/>
              <a:cs typeface="Times New Roman" panose="02020603050405020304" pitchFamily="18" charset="0"/>
            </a:endParaRPr>
          </a:p>
          <a:p>
            <a:r>
              <a:rPr lang="en-US" dirty="0">
                <a:solidFill>
                  <a:srgbClr val="0F0F0F"/>
                </a:solidFill>
                <a:latin typeface="Times New Roman" panose="02020603050405020304" pitchFamily="18" charset="0"/>
                <a:cs typeface="Times New Roman" panose="02020603050405020304" pitchFamily="18" charset="0"/>
              </a:rPr>
              <a:t>The identification and classification of these plants are crucial for various applications, from traditional medicine to modern pharmacology.</a:t>
            </a:r>
          </a:p>
          <a:p>
            <a:endParaRPr lang="en-US" dirty="0">
              <a:solidFill>
                <a:srgbClr val="0F0F0F"/>
              </a:solidFill>
              <a:latin typeface="Times New Roman" panose="02020603050405020304" pitchFamily="18" charset="0"/>
              <a:cs typeface="Times New Roman" panose="02020603050405020304" pitchFamily="18" charset="0"/>
            </a:endParaRPr>
          </a:p>
          <a:p>
            <a:r>
              <a:rPr lang="en-US" dirty="0">
                <a:solidFill>
                  <a:srgbClr val="0F0F0F"/>
                </a:solidFill>
                <a:latin typeface="Times New Roman" panose="02020603050405020304" pitchFamily="18" charset="0"/>
                <a:cs typeface="Times New Roman" panose="02020603050405020304" pitchFamily="18" charset="0"/>
              </a:rPr>
              <a:t>Traditional methods of plant identification, relying on manual morphological analysis, have proven to be time-consuming, subjective, and resource-intensive.</a:t>
            </a:r>
          </a:p>
          <a:p>
            <a:endParaRPr lang="en-US" dirty="0">
              <a:solidFill>
                <a:srgbClr val="0F0F0F"/>
              </a:solidFill>
              <a:latin typeface="Times New Roman" panose="02020603050405020304" pitchFamily="18" charset="0"/>
              <a:cs typeface="Times New Roman" panose="02020603050405020304" pitchFamily="18" charset="0"/>
            </a:endParaRPr>
          </a:p>
          <a:p>
            <a:r>
              <a:rPr lang="en-US" dirty="0">
                <a:solidFill>
                  <a:srgbClr val="0F0F0F"/>
                </a:solidFill>
                <a:latin typeface="Times New Roman" panose="02020603050405020304" pitchFamily="18" charset="0"/>
                <a:cs typeface="Times New Roman" panose="02020603050405020304" pitchFamily="18" charset="0"/>
              </a:rPr>
              <a:t>In response, this project harnesses the power of deep learning, leveraging frameworks such as TensorFlow, YOLO, OpenCV, or </a:t>
            </a:r>
            <a:r>
              <a:rPr lang="en-US" dirty="0" err="1">
                <a:solidFill>
                  <a:srgbClr val="0F0F0F"/>
                </a:solidFill>
                <a:latin typeface="Times New Roman" panose="02020603050405020304" pitchFamily="18" charset="0"/>
                <a:cs typeface="Times New Roman" panose="02020603050405020304" pitchFamily="18" charset="0"/>
              </a:rPr>
              <a:t>PyTorch</a:t>
            </a:r>
            <a:r>
              <a:rPr lang="en-US" dirty="0">
                <a:solidFill>
                  <a:srgbClr val="0F0F0F"/>
                </a:solidFill>
                <a:latin typeface="Times New Roman" panose="02020603050405020304" pitchFamily="18" charset="0"/>
                <a:cs typeface="Times New Roman" panose="02020603050405020304" pitchFamily="18" charset="0"/>
              </a:rPr>
              <a:t>, to automate the recognition process.</a:t>
            </a:r>
          </a:p>
          <a:p>
            <a:endParaRPr lang="en-US" dirty="0">
              <a:solidFill>
                <a:srgbClr val="0F0F0F"/>
              </a:solidFill>
              <a:latin typeface="Times New Roman" panose="02020603050405020304" pitchFamily="18" charset="0"/>
              <a:cs typeface="Times New Roman" panose="02020603050405020304" pitchFamily="18" charset="0"/>
            </a:endParaRPr>
          </a:p>
          <a:p>
            <a:r>
              <a:rPr lang="en-US" dirty="0">
                <a:solidFill>
                  <a:srgbClr val="0F0F0F"/>
                </a:solidFill>
                <a:latin typeface="Times New Roman" panose="02020603050405020304" pitchFamily="18" charset="0"/>
                <a:cs typeface="Times New Roman" panose="02020603050405020304" pitchFamily="18" charset="0"/>
              </a:rPr>
              <a:t> The chosen approach involves the adaptation of object detection methodologies to the domain of medicinal plants, facilitating not only swift and accurate identification but also enabling real-time applications.</a:t>
            </a:r>
          </a:p>
          <a:p>
            <a:endParaRPr lang="en-US" dirty="0">
              <a:solidFill>
                <a:srgbClr val="0F0F0F"/>
              </a:solidFill>
              <a:latin typeface="Times New Roman" panose="02020603050405020304" pitchFamily="18" charset="0"/>
              <a:cs typeface="Times New Roman" panose="02020603050405020304" pitchFamily="18" charset="0"/>
            </a:endParaRPr>
          </a:p>
          <a:p>
            <a:r>
              <a:rPr lang="en-US" dirty="0">
                <a:solidFill>
                  <a:srgbClr val="0F0F0F"/>
                </a:solidFill>
                <a:latin typeface="Times New Roman" panose="02020603050405020304" pitchFamily="18" charset="0"/>
                <a:cs typeface="Times New Roman" panose="02020603050405020304" pitchFamily="18" charset="0"/>
              </a:rPr>
              <a:t>Through this research, we aspire to contribute to the burgeoning field of computer vision applied to botany, fostering advancements that hold promise for both ecological preservation and human well-being</a:t>
            </a:r>
            <a:r>
              <a:rPr lang="en-US" b="1" dirty="0">
                <a:solidFill>
                  <a:srgbClr val="0F0F0F"/>
                </a:solidFill>
                <a:latin typeface="Times New Roman" panose="02020603050405020304" pitchFamily="18" charset="0"/>
                <a:cs typeface="Times New Roman" panose="02020603050405020304" pitchFamily="18" charset="0"/>
              </a:rPr>
              <a:t>.</a:t>
            </a:r>
            <a:endParaRPr lang="en-IN"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640853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B33A7B4-4CE0-14FB-1786-0750EDC15330}"/>
              </a:ext>
            </a:extLst>
          </p:cNvPr>
          <p:cNvSpPr txBox="1"/>
          <p:nvPr/>
        </p:nvSpPr>
        <p:spPr>
          <a:xfrm>
            <a:off x="1097280" y="259565"/>
            <a:ext cx="10769600" cy="5792355"/>
          </a:xfrm>
          <a:prstGeom prst="rect">
            <a:avLst/>
          </a:prstGeom>
          <a:noFill/>
        </p:spPr>
        <p:txBody>
          <a:bodyPr wrap="square">
            <a:spAutoFit/>
          </a:bodyPr>
          <a:lstStyle/>
          <a:p>
            <a:r>
              <a:rPr lang="en-US" b="1" i="1" u="sng" dirty="0"/>
              <a:t>Literature  Survey(1)</a:t>
            </a:r>
          </a:p>
          <a:p>
            <a:endParaRPr lang="en-IN" dirty="0"/>
          </a:p>
          <a:p>
            <a:r>
              <a:rPr lang="en-US" sz="2200" b="1" dirty="0">
                <a:latin typeface="Times New Roman" panose="02020603050405020304" pitchFamily="18" charset="0"/>
                <a:cs typeface="Times New Roman" panose="02020603050405020304" pitchFamily="18" charset="0"/>
              </a:rPr>
              <a:t>A Deep Learning-Based Recognition Technique for Plant Leaf Classification.</a:t>
            </a:r>
            <a:endParaRPr lang="en-IN" sz="2200" b="1" dirty="0">
              <a:latin typeface="Times New Roman" panose="02020603050405020304" pitchFamily="18" charset="0"/>
              <a:cs typeface="Times New Roman" panose="02020603050405020304" pitchFamily="18" charset="0"/>
            </a:endParaRPr>
          </a:p>
          <a:p>
            <a:r>
              <a:rPr lang="en-IN" sz="1600" dirty="0"/>
              <a:t>(IEEE-</a:t>
            </a:r>
            <a:r>
              <a:rPr lang="en-US" sz="1600" dirty="0"/>
              <a:t>Received October 29, 2021, accepted November 27, 2021, date of publication November 30, 2021, date of current version December 16, 2021.</a:t>
            </a:r>
            <a:r>
              <a:rPr lang="en-IN" sz="1600" dirty="0"/>
              <a:t>)</a:t>
            </a:r>
          </a:p>
          <a:p>
            <a:endParaRPr lang="en-IN" dirty="0"/>
          </a:p>
          <a:p>
            <a:endParaRPr lang="en-IN" dirty="0"/>
          </a:p>
          <a:p>
            <a:pPr>
              <a:lnSpc>
                <a:spcPct val="90000"/>
              </a:lnSpc>
              <a:spcAft>
                <a:spcPts val="600"/>
              </a:spcAft>
            </a:pPr>
            <a:r>
              <a:rPr lang="en-US" sz="2200" b="1" dirty="0"/>
              <a:t>Algorithms/Technique used </a:t>
            </a:r>
          </a:p>
          <a:p>
            <a:pPr>
              <a:lnSpc>
                <a:spcPct val="90000"/>
              </a:lnSpc>
              <a:spcAft>
                <a:spcPts val="600"/>
              </a:spcAft>
            </a:pPr>
            <a:endParaRPr lang="en-US" sz="2000" b="1" dirty="0"/>
          </a:p>
          <a:p>
            <a:pPr marL="285750" indent="-285750">
              <a:lnSpc>
                <a:spcPct val="90000"/>
              </a:lnSpc>
              <a:spcAft>
                <a:spcPts val="600"/>
              </a:spcAft>
              <a:buFont typeface="Arial" panose="020B0604020202020204" pitchFamily="34" charset="0"/>
              <a:buChar char="•"/>
            </a:pPr>
            <a:r>
              <a:rPr lang="en-US" dirty="0" err="1"/>
              <a:t>cGAN</a:t>
            </a:r>
            <a:r>
              <a:rPr lang="en-US" dirty="0"/>
              <a:t> , classification, convolutional neural networks, deep learning, Logistic Regression.</a:t>
            </a:r>
          </a:p>
          <a:p>
            <a:pPr>
              <a:lnSpc>
                <a:spcPct val="90000"/>
              </a:lnSpc>
              <a:spcAft>
                <a:spcPts val="600"/>
              </a:spcAft>
            </a:pPr>
            <a:endParaRPr lang="en-US" sz="2000" b="1" dirty="0"/>
          </a:p>
          <a:p>
            <a:pPr>
              <a:lnSpc>
                <a:spcPct val="90000"/>
              </a:lnSpc>
              <a:spcAft>
                <a:spcPts val="600"/>
              </a:spcAft>
            </a:pPr>
            <a:endParaRPr lang="en-US" sz="2000" b="1" dirty="0"/>
          </a:p>
          <a:p>
            <a:pPr>
              <a:lnSpc>
                <a:spcPct val="90000"/>
              </a:lnSpc>
              <a:spcAft>
                <a:spcPts val="600"/>
              </a:spcAft>
            </a:pPr>
            <a:r>
              <a:rPr lang="en-US" sz="2200" b="1" dirty="0"/>
              <a:t>Result:-</a:t>
            </a:r>
          </a:p>
          <a:p>
            <a:pPr marL="285750" indent="-285750">
              <a:lnSpc>
                <a:spcPct val="90000"/>
              </a:lnSpc>
              <a:spcAft>
                <a:spcPts val="600"/>
              </a:spcAft>
              <a:buFont typeface="Arial" panose="020B0604020202020204" pitchFamily="34" charset="0"/>
              <a:buChar char="•"/>
            </a:pPr>
            <a:r>
              <a:rPr lang="en-US" dirty="0"/>
              <a:t>Both Deep Learning and Logistic regression -96.1%</a:t>
            </a:r>
          </a:p>
          <a:p>
            <a:pPr>
              <a:lnSpc>
                <a:spcPct val="90000"/>
              </a:lnSpc>
              <a:spcAft>
                <a:spcPts val="600"/>
              </a:spcAft>
            </a:pPr>
            <a:endParaRPr lang="en-US" b="1" dirty="0"/>
          </a:p>
          <a:p>
            <a:pPr>
              <a:lnSpc>
                <a:spcPct val="90000"/>
              </a:lnSpc>
              <a:spcAft>
                <a:spcPts val="600"/>
              </a:spcAft>
            </a:pPr>
            <a:endParaRPr lang="en-US" b="1" dirty="0"/>
          </a:p>
          <a:p>
            <a:pPr>
              <a:lnSpc>
                <a:spcPct val="90000"/>
              </a:lnSpc>
              <a:spcAft>
                <a:spcPts val="600"/>
              </a:spcAft>
            </a:pPr>
            <a:r>
              <a:rPr lang="en-US" sz="2200" b="1" dirty="0"/>
              <a:t>Issues:-</a:t>
            </a:r>
          </a:p>
          <a:p>
            <a:pPr indent="-228594">
              <a:lnSpc>
                <a:spcPct val="90000"/>
              </a:lnSpc>
              <a:spcAft>
                <a:spcPts val="600"/>
              </a:spcAft>
              <a:buFont typeface="Arial" panose="020B0604020202020204" pitchFamily="34" charset="0"/>
              <a:buChar char="•"/>
            </a:pPr>
            <a:r>
              <a:rPr lang="en-IN" dirty="0"/>
              <a:t> </a:t>
            </a:r>
            <a:r>
              <a:rPr lang="en-US" dirty="0" err="1"/>
              <a:t>MalayaKew</a:t>
            </a:r>
            <a:r>
              <a:rPr lang="en-US" dirty="0"/>
              <a:t> dataset can be found in three very similar classes</a:t>
            </a:r>
            <a:r>
              <a:rPr lang="en-IN" dirty="0"/>
              <a:t> (</a:t>
            </a:r>
            <a:r>
              <a:rPr lang="en-US" dirty="0"/>
              <a:t>Class 2 and 9 are highly similar)</a:t>
            </a:r>
            <a:endParaRPr lang="en-IN" dirty="0"/>
          </a:p>
        </p:txBody>
      </p:sp>
    </p:spTree>
    <p:extLst>
      <p:ext uri="{BB962C8B-B14F-4D97-AF65-F5344CB8AC3E}">
        <p14:creationId xmlns:p14="http://schemas.microsoft.com/office/powerpoint/2010/main" val="7905705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9588109-4DFE-00F1-5386-6FFD164349CF}"/>
              </a:ext>
            </a:extLst>
          </p:cNvPr>
          <p:cNvSpPr txBox="1"/>
          <p:nvPr/>
        </p:nvSpPr>
        <p:spPr>
          <a:xfrm>
            <a:off x="904130" y="452063"/>
            <a:ext cx="10890607" cy="5358390"/>
          </a:xfrm>
          <a:prstGeom prst="rect">
            <a:avLst/>
          </a:prstGeom>
          <a:noFill/>
        </p:spPr>
        <p:txBody>
          <a:bodyPr wrap="square" rtlCol="0">
            <a:spAutoFit/>
          </a:bodyPr>
          <a:lstStyle/>
          <a:p>
            <a:r>
              <a:rPr lang="en-US" b="1" i="1" u="sng" dirty="0"/>
              <a:t>Literature  Survey(2)</a:t>
            </a:r>
          </a:p>
          <a:p>
            <a:endParaRPr lang="en-IN" sz="2000" b="1" dirty="0"/>
          </a:p>
          <a:p>
            <a:r>
              <a:rPr lang="en-US" sz="2200" b="1" dirty="0">
                <a:latin typeface="Times New Roman" panose="02020603050405020304" pitchFamily="18" charset="0"/>
                <a:cs typeface="Times New Roman" panose="02020603050405020304" pitchFamily="18" charset="0"/>
              </a:rPr>
              <a:t>Deep Learning for Plant Species Classification Using Leaf Vein Morphometric.</a:t>
            </a:r>
          </a:p>
          <a:p>
            <a:r>
              <a:rPr lang="en-US" sz="1400" dirty="0"/>
              <a:t>(</a:t>
            </a:r>
            <a:r>
              <a:rPr lang="en-IN" sz="1400" dirty="0"/>
              <a:t>IEEE/ACM TRANSACTIONSONCOMPUTATIONALBIOLOGYANDBIOINFORMATICS,VOL.17,NO.1,JANUARY/FEBRUARY2020</a:t>
            </a:r>
            <a:r>
              <a:rPr lang="en-US" sz="1400" dirty="0"/>
              <a:t>)</a:t>
            </a:r>
            <a:endParaRPr lang="en-IN" sz="1400" dirty="0"/>
          </a:p>
          <a:p>
            <a:endParaRPr lang="en-IN" dirty="0"/>
          </a:p>
          <a:p>
            <a:pPr>
              <a:lnSpc>
                <a:spcPct val="90000"/>
              </a:lnSpc>
              <a:spcAft>
                <a:spcPts val="600"/>
              </a:spcAft>
            </a:pPr>
            <a:r>
              <a:rPr lang="en-US" sz="2200" b="1" dirty="0"/>
              <a:t>Algorithms/Technique used </a:t>
            </a:r>
          </a:p>
          <a:p>
            <a:pPr>
              <a:lnSpc>
                <a:spcPct val="90000"/>
              </a:lnSpc>
              <a:spcAft>
                <a:spcPts val="600"/>
              </a:spcAft>
            </a:pPr>
            <a:r>
              <a:rPr lang="en-US" dirty="0">
                <a:latin typeface="Times New Roman" panose="02020603050405020304" pitchFamily="18" charset="0"/>
                <a:cs typeface="Times New Roman" panose="02020603050405020304" pitchFamily="18" charset="0"/>
              </a:rPr>
              <a:t>Convolutional Neural Network (CNN) models namely pre-trained </a:t>
            </a:r>
            <a:r>
              <a:rPr lang="en-US" dirty="0" err="1">
                <a:latin typeface="Times New Roman" panose="02020603050405020304" pitchFamily="18" charset="0"/>
                <a:cs typeface="Times New Roman" panose="02020603050405020304" pitchFamily="18" charset="0"/>
              </a:rPr>
              <a:t>AlexNet</a:t>
            </a:r>
            <a:r>
              <a:rPr lang="en-US" dirty="0">
                <a:latin typeface="Times New Roman" panose="02020603050405020304" pitchFamily="18" charset="0"/>
                <a:cs typeface="Times New Roman" panose="02020603050405020304" pitchFamily="18" charset="0"/>
              </a:rPr>
              <a:t> , fine-tuned </a:t>
            </a:r>
            <a:r>
              <a:rPr lang="en-US" dirty="0" err="1">
                <a:latin typeface="Times New Roman" panose="02020603050405020304" pitchFamily="18" charset="0"/>
                <a:cs typeface="Times New Roman" panose="02020603050405020304" pitchFamily="18" charset="0"/>
              </a:rPr>
              <a:t>AlexNet</a:t>
            </a:r>
            <a:r>
              <a:rPr lang="en-US" dirty="0">
                <a:latin typeface="Times New Roman" panose="02020603050405020304" pitchFamily="18" charset="0"/>
                <a:cs typeface="Times New Roman" panose="02020603050405020304" pitchFamily="18" charset="0"/>
              </a:rPr>
              <a:t> , and D-Leaf.</a:t>
            </a:r>
          </a:p>
          <a:p>
            <a:pPr>
              <a:lnSpc>
                <a:spcPct val="90000"/>
              </a:lnSpc>
              <a:spcAft>
                <a:spcPts val="600"/>
              </a:spcAft>
            </a:pPr>
            <a:r>
              <a:rPr lang="en-IN" dirty="0">
                <a:latin typeface="Times New Roman" panose="02020603050405020304" pitchFamily="18" charset="0"/>
                <a:cs typeface="Times New Roman" panose="02020603050405020304" pitchFamily="18" charset="0"/>
              </a:rPr>
              <a:t>Support Vector Machine (SVM), Artificial Neural Network (ANN), k-Nearest-</a:t>
            </a:r>
            <a:r>
              <a:rPr lang="en-IN" dirty="0" err="1">
                <a:latin typeface="Times New Roman" panose="02020603050405020304" pitchFamily="18" charset="0"/>
                <a:cs typeface="Times New Roman" panose="02020603050405020304" pitchFamily="18" charset="0"/>
              </a:rPr>
              <a:t>Neighbor</a:t>
            </a:r>
            <a:r>
              <a:rPr lang="en-IN" dirty="0">
                <a:latin typeface="Times New Roman" panose="02020603050405020304" pitchFamily="18" charset="0"/>
                <a:cs typeface="Times New Roman" panose="02020603050405020304" pitchFamily="18" charset="0"/>
              </a:rPr>
              <a:t> (k-NN), Na€ </a:t>
            </a:r>
            <a:r>
              <a:rPr lang="en-IN" dirty="0" err="1">
                <a:latin typeface="Times New Roman" panose="02020603050405020304" pitchFamily="18" charset="0"/>
                <a:cs typeface="Times New Roman" panose="02020603050405020304" pitchFamily="18" charset="0"/>
              </a:rPr>
              <a:t>ıve</a:t>
            </a:r>
            <a:r>
              <a:rPr lang="en-IN" dirty="0">
                <a:latin typeface="Times New Roman" panose="02020603050405020304" pitchFamily="18" charset="0"/>
                <a:cs typeface="Times New Roman" panose="02020603050405020304" pitchFamily="18" charset="0"/>
              </a:rPr>
              <a:t>-Bayes (NB), and CNN.</a:t>
            </a:r>
          </a:p>
          <a:p>
            <a:pPr>
              <a:lnSpc>
                <a:spcPct val="90000"/>
              </a:lnSpc>
              <a:spcAft>
                <a:spcPts val="600"/>
              </a:spcAft>
            </a:pPr>
            <a:endParaRPr lang="en-US" b="1" dirty="0">
              <a:latin typeface="Times New Roman" panose="02020603050405020304" pitchFamily="18" charset="0"/>
              <a:cs typeface="Times New Roman" panose="02020603050405020304" pitchFamily="18" charset="0"/>
            </a:endParaRPr>
          </a:p>
          <a:p>
            <a:pPr>
              <a:lnSpc>
                <a:spcPct val="90000"/>
              </a:lnSpc>
              <a:spcAft>
                <a:spcPts val="600"/>
              </a:spcAft>
            </a:pPr>
            <a:r>
              <a:rPr lang="en-US" sz="2200" b="1" dirty="0"/>
              <a:t>Result:-</a:t>
            </a:r>
          </a:p>
          <a:p>
            <a:pPr>
              <a:lnSpc>
                <a:spcPct val="90000"/>
              </a:lnSpc>
              <a:spcAft>
                <a:spcPts val="600"/>
              </a:spcAft>
            </a:pPr>
            <a:r>
              <a:rPr lang="en-US" dirty="0">
                <a:latin typeface="Times New Roman" panose="02020603050405020304" pitchFamily="18" charset="0"/>
                <a:cs typeface="Times New Roman" panose="02020603050405020304" pitchFamily="18" charset="0"/>
              </a:rPr>
              <a:t>The D-Leaf model - 94.88 percent ,as compared to </a:t>
            </a:r>
            <a:r>
              <a:rPr lang="en-US" dirty="0" err="1">
                <a:latin typeface="Times New Roman" panose="02020603050405020304" pitchFamily="18" charset="0"/>
                <a:cs typeface="Times New Roman" panose="02020603050405020304" pitchFamily="18" charset="0"/>
              </a:rPr>
              <a:t>AlexNet</a:t>
            </a:r>
            <a:r>
              <a:rPr lang="en-US" dirty="0">
                <a:latin typeface="Times New Roman" panose="02020603050405020304" pitchFamily="18" charset="0"/>
                <a:cs typeface="Times New Roman" panose="02020603050405020304" pitchFamily="18" charset="0"/>
              </a:rPr>
              <a:t> (93.26 percent) and fine-tuned </a:t>
            </a:r>
            <a:r>
              <a:rPr lang="en-US" dirty="0" err="1">
                <a:latin typeface="Times New Roman" panose="02020603050405020304" pitchFamily="18" charset="0"/>
                <a:cs typeface="Times New Roman" panose="02020603050405020304" pitchFamily="18" charset="0"/>
              </a:rPr>
              <a:t>AlexNet</a:t>
            </a:r>
            <a:r>
              <a:rPr lang="en-US" dirty="0">
                <a:latin typeface="Times New Roman" panose="02020603050405020304" pitchFamily="18" charset="0"/>
                <a:cs typeface="Times New Roman" panose="02020603050405020304" pitchFamily="18" charset="0"/>
              </a:rPr>
              <a:t> (95.54 percent) models. In addition, CNN models performed better than the traditional morphometric measurements (66.55 percent)</a:t>
            </a:r>
            <a:endParaRPr lang="en-US" b="1" dirty="0">
              <a:latin typeface="Times New Roman" panose="02020603050405020304" pitchFamily="18" charset="0"/>
              <a:cs typeface="Times New Roman" panose="02020603050405020304" pitchFamily="18" charset="0"/>
            </a:endParaRPr>
          </a:p>
          <a:p>
            <a:pPr>
              <a:lnSpc>
                <a:spcPct val="90000"/>
              </a:lnSpc>
              <a:spcAft>
                <a:spcPts val="600"/>
              </a:spcAft>
            </a:pPr>
            <a:endParaRPr lang="en-US" b="1" dirty="0"/>
          </a:p>
          <a:p>
            <a:pPr>
              <a:lnSpc>
                <a:spcPct val="90000"/>
              </a:lnSpc>
              <a:spcAft>
                <a:spcPts val="600"/>
              </a:spcAft>
            </a:pPr>
            <a:r>
              <a:rPr lang="en-US" sz="2200" b="1" dirty="0"/>
              <a:t>Issues:-</a:t>
            </a:r>
          </a:p>
          <a:p>
            <a:pPr indent="-228594">
              <a:lnSpc>
                <a:spcPct val="90000"/>
              </a:lnSpc>
              <a:spcAft>
                <a:spcPts val="600"/>
              </a:spcAft>
              <a:buFont typeface="Arial" panose="020B0604020202020204" pitchFamily="34" charset="0"/>
              <a:buChar char="•"/>
            </a:pPr>
            <a:r>
              <a:rPr lang="en-IN" dirty="0"/>
              <a:t> </a:t>
            </a:r>
            <a:r>
              <a:rPr lang="en-US" dirty="0">
                <a:solidFill>
                  <a:srgbClr val="0F0F0F"/>
                </a:solidFill>
                <a:latin typeface="Times New Roman" panose="02020603050405020304" pitchFamily="18" charset="0"/>
                <a:cs typeface="Times New Roman" panose="02020603050405020304" pitchFamily="18" charset="0"/>
              </a:rPr>
              <a:t>Training deep CNNs can be time-consuming.</a:t>
            </a:r>
          </a:p>
          <a:p>
            <a:pPr indent="-228594">
              <a:lnSpc>
                <a:spcPct val="90000"/>
              </a:lnSpc>
              <a:spcAft>
                <a:spcPts val="600"/>
              </a:spcAft>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Large Computational Requirements:</a:t>
            </a:r>
          </a:p>
        </p:txBody>
      </p:sp>
    </p:spTree>
    <p:extLst>
      <p:ext uri="{BB962C8B-B14F-4D97-AF65-F5344CB8AC3E}">
        <p14:creationId xmlns:p14="http://schemas.microsoft.com/office/powerpoint/2010/main" val="23591037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F5E384F-1B98-6F84-B960-A76B72AC97F7}"/>
              </a:ext>
            </a:extLst>
          </p:cNvPr>
          <p:cNvSpPr txBox="1"/>
          <p:nvPr/>
        </p:nvSpPr>
        <p:spPr>
          <a:xfrm>
            <a:off x="750017" y="462338"/>
            <a:ext cx="11126913" cy="5413790"/>
          </a:xfrm>
          <a:prstGeom prst="rect">
            <a:avLst/>
          </a:prstGeom>
          <a:noFill/>
        </p:spPr>
        <p:txBody>
          <a:bodyPr wrap="square" rtlCol="0">
            <a:spAutoFit/>
          </a:bodyPr>
          <a:lstStyle/>
          <a:p>
            <a:r>
              <a:rPr lang="en-US" b="1" i="1" u="sng" dirty="0"/>
              <a:t>Literature  Survey(3)</a:t>
            </a:r>
          </a:p>
          <a:p>
            <a:endParaRPr lang="en-US" dirty="0"/>
          </a:p>
          <a:p>
            <a:r>
              <a:rPr lang="en-US" sz="2200" b="1" dirty="0">
                <a:latin typeface="Times New Roman" panose="02020603050405020304" pitchFamily="18" charset="0"/>
                <a:cs typeface="Times New Roman" panose="02020603050405020304" pitchFamily="18" charset="0"/>
              </a:rPr>
              <a:t>Fast Plant Leaf Recognition Using Improved Multiscale Triangle Representation and KNN for Optimization.</a:t>
            </a:r>
          </a:p>
          <a:p>
            <a:r>
              <a:rPr lang="en-US" sz="2000" b="1" dirty="0">
                <a:latin typeface="Times New Roman" panose="02020603050405020304" pitchFamily="18" charset="0"/>
                <a:cs typeface="Times New Roman" panose="02020603050405020304" pitchFamily="18" charset="0"/>
              </a:rPr>
              <a:t>(</a:t>
            </a:r>
            <a:r>
              <a:rPr lang="en-US" sz="1400" dirty="0">
                <a:latin typeface="Times New Roman" panose="02020603050405020304" pitchFamily="18" charset="0"/>
                <a:cs typeface="Times New Roman" panose="02020603050405020304" pitchFamily="18" charset="0"/>
              </a:rPr>
              <a:t>R</a:t>
            </a:r>
            <a:r>
              <a:rPr lang="en-US" sz="1400" dirty="0"/>
              <a:t>eceived October29,2020,acceptedNovember9,2020,dateofpublicationNovember16,2020,dateofcurrentversion</a:t>
            </a:r>
            <a:r>
              <a:rPr lang="en-US" sz="1400" b="1" dirty="0"/>
              <a:t>December1,2020</a:t>
            </a:r>
            <a:r>
              <a:rPr lang="en-US" sz="2000" dirty="0"/>
              <a:t>.</a:t>
            </a:r>
          </a:p>
          <a:p>
            <a:endParaRPr lang="en-US" sz="2000" b="1" dirty="0">
              <a:latin typeface="Times New Roman" panose="02020603050405020304" pitchFamily="18" charset="0"/>
              <a:cs typeface="Times New Roman" panose="02020603050405020304" pitchFamily="18" charset="0"/>
            </a:endParaRPr>
          </a:p>
          <a:p>
            <a:pPr>
              <a:lnSpc>
                <a:spcPct val="90000"/>
              </a:lnSpc>
              <a:spcAft>
                <a:spcPts val="600"/>
              </a:spcAft>
            </a:pPr>
            <a:r>
              <a:rPr lang="en-US" sz="2200" b="1" dirty="0"/>
              <a:t>Algorithms/Technique used </a:t>
            </a:r>
          </a:p>
          <a:p>
            <a:pPr>
              <a:lnSpc>
                <a:spcPct val="90000"/>
              </a:lnSpc>
              <a:spcAft>
                <a:spcPts val="600"/>
              </a:spcAft>
            </a:pPr>
            <a:r>
              <a:rPr lang="en-IN" dirty="0"/>
              <a:t> Multi-scale triangle representation of which five representations extract contour curvature features TVA and TUA, texture features TGA and TGSD, and shape area feature TSLI from each leaf image</a:t>
            </a:r>
            <a:r>
              <a:rPr lang="en-IN" sz="2400" dirty="0"/>
              <a:t>.</a:t>
            </a:r>
            <a:endParaRPr lang="en-US" sz="2400" b="1" dirty="0"/>
          </a:p>
          <a:p>
            <a:pPr>
              <a:lnSpc>
                <a:spcPct val="90000"/>
              </a:lnSpc>
              <a:spcAft>
                <a:spcPts val="600"/>
              </a:spcAft>
            </a:pPr>
            <a:endParaRPr lang="en-US" sz="2400" b="1" dirty="0"/>
          </a:p>
          <a:p>
            <a:pPr>
              <a:lnSpc>
                <a:spcPct val="90000"/>
              </a:lnSpc>
              <a:spcAft>
                <a:spcPts val="600"/>
              </a:spcAft>
            </a:pPr>
            <a:r>
              <a:rPr lang="en-US" sz="2200" b="1" dirty="0"/>
              <a:t>Result:-</a:t>
            </a:r>
          </a:p>
          <a:p>
            <a:pPr>
              <a:lnSpc>
                <a:spcPct val="90000"/>
              </a:lnSpc>
              <a:spcAft>
                <a:spcPts val="600"/>
              </a:spcAft>
            </a:pPr>
            <a:r>
              <a:rPr lang="en-US" sz="2000" dirty="0"/>
              <a:t>Swedish and Flavia plant leaf datasets, 99.35%and99.43% with 84.76% Mean Average Precision (MAP) </a:t>
            </a:r>
          </a:p>
          <a:p>
            <a:pPr>
              <a:lnSpc>
                <a:spcPct val="90000"/>
              </a:lnSpc>
              <a:spcAft>
                <a:spcPts val="600"/>
              </a:spcAft>
            </a:pPr>
            <a:endParaRPr lang="en-US" sz="2000" b="1" dirty="0"/>
          </a:p>
          <a:p>
            <a:pPr>
              <a:lnSpc>
                <a:spcPct val="90000"/>
              </a:lnSpc>
              <a:spcAft>
                <a:spcPts val="600"/>
              </a:spcAft>
            </a:pPr>
            <a:r>
              <a:rPr lang="en-US" sz="2200" b="1" dirty="0"/>
              <a:t>Issues:-</a:t>
            </a:r>
          </a:p>
          <a:p>
            <a:pPr indent="-228594">
              <a:lnSpc>
                <a:spcPct val="90000"/>
              </a:lnSpc>
              <a:spcAft>
                <a:spcPts val="600"/>
              </a:spcAft>
              <a:buFont typeface="Arial" panose="020B0604020202020204" pitchFamily="34" charset="0"/>
              <a:buChar char="•"/>
            </a:pPr>
            <a:r>
              <a:rPr lang="en-IN" sz="2000" dirty="0"/>
              <a:t> Limited datasets </a:t>
            </a:r>
            <a:endParaRPr lang="en-IN" sz="2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07152139"/>
      </p:ext>
    </p:extLst>
  </p:cSld>
  <p:clrMapOvr>
    <a:masterClrMapping/>
  </p:clrMapOvr>
</p:sld>
</file>

<file path=ppt/theme/theme1.xml><?xml version="1.0" encoding="utf-8"?>
<a:theme xmlns:a="http://schemas.openxmlformats.org/drawingml/2006/main" name="GradientVTI">
  <a:themeElements>
    <a:clrScheme name="Office">
      <a:dk1>
        <a:srgbClr val="000000"/>
      </a:dk1>
      <a:lt1>
        <a:srgbClr val="FFFFFF"/>
      </a:lt1>
      <a:dk2>
        <a:srgbClr val="10013F"/>
      </a:dk2>
      <a:lt2>
        <a:srgbClr val="F2F0FF"/>
      </a:lt2>
      <a:accent1>
        <a:srgbClr val="814DFF"/>
      </a:accent1>
      <a:accent2>
        <a:srgbClr val="243FFF"/>
      </a:accent2>
      <a:accent3>
        <a:srgbClr val="FF83B6"/>
      </a:accent3>
      <a:accent4>
        <a:srgbClr val="FF9022"/>
      </a:accent4>
      <a:accent5>
        <a:srgbClr val="FF1F85"/>
      </a:accent5>
      <a:accent6>
        <a:srgbClr val="1A98FF"/>
      </a:accent6>
      <a:hlink>
        <a:srgbClr val="0563C1"/>
      </a:hlink>
      <a:folHlink>
        <a:srgbClr val="954F72"/>
      </a:folHlink>
    </a:clrScheme>
    <a:fontScheme name="Univers">
      <a:majorFont>
        <a:latin typeface="Univers"/>
        <a:ea typeface=""/>
        <a:cs typeface=""/>
      </a:majorFont>
      <a:minorFont>
        <a:latin typeface="Univer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radientVTI" id="{605F9078-86F9-4258-A3E1-F8EFF02AE8CC}" vid="{4848699B-BB01-41E3-9EC4-3D97DFE5292B}"/>
    </a:ext>
  </a:extLst>
</a:theme>
</file>

<file path=docProps/app.xml><?xml version="1.0" encoding="utf-8"?>
<Properties xmlns="http://schemas.openxmlformats.org/officeDocument/2006/extended-properties" xmlns:vt="http://schemas.openxmlformats.org/officeDocument/2006/docPropsVTypes">
  <Template>Dividend</Template>
  <TotalTime>1254</TotalTime>
  <Words>2533</Words>
  <Application>Microsoft Office PowerPoint</Application>
  <PresentationFormat>Widescreen</PresentationFormat>
  <Paragraphs>672</Paragraphs>
  <Slides>39</Slides>
  <Notes>0</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39</vt:i4>
      </vt:variant>
    </vt:vector>
  </HeadingPairs>
  <TitlesOfParts>
    <vt:vector size="45" baseType="lpstr">
      <vt:lpstr>Arial</vt:lpstr>
      <vt:lpstr>Google Sans</vt:lpstr>
      <vt:lpstr>Söhne</vt:lpstr>
      <vt:lpstr>Times New Roman</vt:lpstr>
      <vt:lpstr>Univers</vt:lpstr>
      <vt:lpstr>GradientVTI</vt:lpstr>
      <vt:lpstr>Vellore Institute of Technology , Chennai School of Computer Science and Engineering     Herbscan : real time detection  and classification of herbal leaves using deep learning models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leaf</dc:title>
  <dc:creator>Raj Singh</dc:creator>
  <cp:lastModifiedBy>Raj Singh</cp:lastModifiedBy>
  <cp:revision>43</cp:revision>
  <dcterms:created xsi:type="dcterms:W3CDTF">2023-11-26T12:42:48Z</dcterms:created>
  <dcterms:modified xsi:type="dcterms:W3CDTF">2024-04-23T08:59:30Z</dcterms:modified>
</cp:coreProperties>
</file>